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1" r:id="rId6"/>
    <p:sldId id="257" r:id="rId7"/>
    <p:sldId id="260" r:id="rId8"/>
    <p:sldId id="261" r:id="rId9"/>
    <p:sldId id="272" r:id="rId10"/>
    <p:sldId id="273" r:id="rId11"/>
    <p:sldId id="263" r:id="rId12"/>
    <p:sldId id="264" r:id="rId13"/>
    <p:sldId id="265" r:id="rId14"/>
    <p:sldId id="266" r:id="rId15"/>
    <p:sldId id="274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B2C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12.svg"/><Relationship Id="rId4" Type="http://schemas.openxmlformats.org/officeDocument/2006/relationships/image" Target="../media/image40.svg"/><Relationship Id="rId9" Type="http://schemas.openxmlformats.org/officeDocument/2006/relationships/image" Target="../media/image11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12.svg"/><Relationship Id="rId4" Type="http://schemas.openxmlformats.org/officeDocument/2006/relationships/image" Target="../media/image40.svg"/><Relationship Id="rId9" Type="http://schemas.openxmlformats.org/officeDocument/2006/relationships/image" Target="../media/image11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8133E-C1EE-4A9E-A9AE-799EFFFF9B0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8E4B6E-CFCD-4444-8817-BE9DFF4B1D52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Introduction</a:t>
          </a:r>
        </a:p>
      </dgm:t>
    </dgm:pt>
    <dgm:pt modelId="{E0F3C95C-0335-451F-96CD-080F48A9E9BB}" type="parTrans" cxnId="{F7BAA33E-FA3E-4CB4-A20C-39B8ADCF4EEC}">
      <dgm:prSet/>
      <dgm:spPr/>
      <dgm:t>
        <a:bodyPr/>
        <a:lstStyle/>
        <a:p>
          <a:endParaRPr lang="en-US"/>
        </a:p>
      </dgm:t>
    </dgm:pt>
    <dgm:pt modelId="{BD055DE5-43BF-4BD0-AC10-4A577FB65B22}" type="sibTrans" cxnId="{F7BAA33E-FA3E-4CB4-A20C-39B8ADCF4EEC}">
      <dgm:prSet/>
      <dgm:spPr/>
      <dgm:t>
        <a:bodyPr/>
        <a:lstStyle/>
        <a:p>
          <a:endParaRPr lang="en-US"/>
        </a:p>
      </dgm:t>
    </dgm:pt>
    <dgm:pt modelId="{F0529EDF-D4B3-4B8C-B580-9975525FD6AE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Objectives</a:t>
          </a:r>
          <a:endParaRPr lang="en-US" dirty="0">
            <a:solidFill>
              <a:schemeClr val="bg1"/>
            </a:solidFill>
          </a:endParaRPr>
        </a:p>
      </dgm:t>
    </dgm:pt>
    <dgm:pt modelId="{C6742353-E64E-4538-9A70-862F86AFF57B}" type="parTrans" cxnId="{2E77BB7B-7B44-41C3-8803-F777C235B088}">
      <dgm:prSet/>
      <dgm:spPr/>
      <dgm:t>
        <a:bodyPr/>
        <a:lstStyle/>
        <a:p>
          <a:endParaRPr lang="en-US"/>
        </a:p>
      </dgm:t>
    </dgm:pt>
    <dgm:pt modelId="{BC397A0F-0370-41C2-B5EB-28B979C5181F}" type="sibTrans" cxnId="{2E77BB7B-7B44-41C3-8803-F777C235B088}">
      <dgm:prSet/>
      <dgm:spPr/>
      <dgm:t>
        <a:bodyPr/>
        <a:lstStyle/>
        <a:p>
          <a:endParaRPr lang="en-US"/>
        </a:p>
      </dgm:t>
    </dgm:pt>
    <dgm:pt modelId="{A233F75C-C661-49AC-8532-FEF93EFCDE30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Apparatus</a:t>
          </a:r>
        </a:p>
      </dgm:t>
    </dgm:pt>
    <dgm:pt modelId="{8859616C-7D26-4479-B8C6-193359DFF162}" type="parTrans" cxnId="{7B430989-E352-4DF6-B61A-38EE0E6F12C0}">
      <dgm:prSet/>
      <dgm:spPr/>
      <dgm:t>
        <a:bodyPr/>
        <a:lstStyle/>
        <a:p>
          <a:endParaRPr lang="en-US"/>
        </a:p>
      </dgm:t>
    </dgm:pt>
    <dgm:pt modelId="{D6A20D8E-9AEF-478E-A305-93A97FB1079B}" type="sibTrans" cxnId="{7B430989-E352-4DF6-B61A-38EE0E6F12C0}">
      <dgm:prSet/>
      <dgm:spPr/>
      <dgm:t>
        <a:bodyPr/>
        <a:lstStyle/>
        <a:p>
          <a:endParaRPr lang="en-US"/>
        </a:p>
      </dgm:t>
    </dgm:pt>
    <dgm:pt modelId="{BF378EB9-EBDA-4D41-9D27-085D003AF8EF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Key Features</a:t>
          </a:r>
          <a:endParaRPr lang="en-US" dirty="0">
            <a:solidFill>
              <a:schemeClr val="bg1"/>
            </a:solidFill>
          </a:endParaRPr>
        </a:p>
      </dgm:t>
    </dgm:pt>
    <dgm:pt modelId="{A381DF9C-F398-4450-8E16-38D07DFAEABF}" type="parTrans" cxnId="{B253986B-2AE3-4116-8D8A-FD5C23E82B35}">
      <dgm:prSet/>
      <dgm:spPr/>
      <dgm:t>
        <a:bodyPr/>
        <a:lstStyle/>
        <a:p>
          <a:endParaRPr lang="en-US"/>
        </a:p>
      </dgm:t>
    </dgm:pt>
    <dgm:pt modelId="{435CC477-53DF-4670-8C5B-BC9613FFFBFD}" type="sibTrans" cxnId="{B253986B-2AE3-4116-8D8A-FD5C23E82B35}">
      <dgm:prSet/>
      <dgm:spPr/>
      <dgm:t>
        <a:bodyPr/>
        <a:lstStyle/>
        <a:p>
          <a:endParaRPr lang="en-US"/>
        </a:p>
      </dgm:t>
    </dgm:pt>
    <dgm:pt modelId="{71073915-CBFD-4E23-8E2B-83B2216C00F8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Methodology</a:t>
          </a:r>
          <a:endParaRPr lang="en-US" dirty="0">
            <a:solidFill>
              <a:schemeClr val="bg1"/>
            </a:solidFill>
          </a:endParaRPr>
        </a:p>
      </dgm:t>
    </dgm:pt>
    <dgm:pt modelId="{5222AEB6-AF3F-4E19-8D53-1DFC05BCDE3A}" type="parTrans" cxnId="{41E9F4C2-28A0-4606-9279-F932001F27F8}">
      <dgm:prSet/>
      <dgm:spPr/>
      <dgm:t>
        <a:bodyPr/>
        <a:lstStyle/>
        <a:p>
          <a:endParaRPr lang="en-US"/>
        </a:p>
      </dgm:t>
    </dgm:pt>
    <dgm:pt modelId="{49E860B8-204D-4141-ACF8-3AE5DA938D28}" type="sibTrans" cxnId="{41E9F4C2-28A0-4606-9279-F932001F27F8}">
      <dgm:prSet/>
      <dgm:spPr/>
      <dgm:t>
        <a:bodyPr/>
        <a:lstStyle/>
        <a:p>
          <a:endParaRPr lang="en-US"/>
        </a:p>
      </dgm:t>
    </dgm:pt>
    <dgm:pt modelId="{50771D3A-1A90-45AE-AB8E-6FCB8F744A41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Flow Chart</a:t>
          </a:r>
          <a:endParaRPr lang="en-US" dirty="0">
            <a:solidFill>
              <a:schemeClr val="bg1"/>
            </a:solidFill>
          </a:endParaRPr>
        </a:p>
      </dgm:t>
    </dgm:pt>
    <dgm:pt modelId="{7B90BCD1-7CFB-4A6F-B888-EF6CCCA00028}" type="parTrans" cxnId="{4FCD9D48-53E3-450B-98ED-1F9BE738A882}">
      <dgm:prSet/>
      <dgm:spPr/>
      <dgm:t>
        <a:bodyPr/>
        <a:lstStyle/>
        <a:p>
          <a:endParaRPr lang="en-US"/>
        </a:p>
      </dgm:t>
    </dgm:pt>
    <dgm:pt modelId="{823E94F8-A45A-4EDF-8505-F70BFB1ED22A}" type="sibTrans" cxnId="{4FCD9D48-53E3-450B-98ED-1F9BE738A882}">
      <dgm:prSet/>
      <dgm:spPr/>
      <dgm:t>
        <a:bodyPr/>
        <a:lstStyle/>
        <a:p>
          <a:endParaRPr lang="en-US"/>
        </a:p>
      </dgm:t>
    </dgm:pt>
    <dgm:pt modelId="{38B98495-813D-4179-BD64-C217D0C47621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Limitations</a:t>
          </a:r>
          <a:endParaRPr lang="en-US" dirty="0">
            <a:solidFill>
              <a:schemeClr val="bg1"/>
            </a:solidFill>
          </a:endParaRPr>
        </a:p>
      </dgm:t>
    </dgm:pt>
    <dgm:pt modelId="{A7BC598F-C362-437B-82BA-A2208BC11DE5}" type="parTrans" cxnId="{D08C64F2-181C-43E3-90EE-469CD86C974B}">
      <dgm:prSet/>
      <dgm:spPr/>
      <dgm:t>
        <a:bodyPr/>
        <a:lstStyle/>
        <a:p>
          <a:endParaRPr lang="en-US"/>
        </a:p>
      </dgm:t>
    </dgm:pt>
    <dgm:pt modelId="{FE9DD41E-29FB-4A43-95C2-B610C57558C6}" type="sibTrans" cxnId="{D08C64F2-181C-43E3-90EE-469CD86C974B}">
      <dgm:prSet/>
      <dgm:spPr/>
      <dgm:t>
        <a:bodyPr/>
        <a:lstStyle/>
        <a:p>
          <a:endParaRPr lang="en-US"/>
        </a:p>
      </dgm:t>
    </dgm:pt>
    <dgm:pt modelId="{B04D5A2E-2550-438A-8DC3-A919D27FCFAB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Future Work</a:t>
          </a:r>
          <a:endParaRPr lang="en-US" dirty="0">
            <a:solidFill>
              <a:schemeClr val="bg1"/>
            </a:solidFill>
          </a:endParaRPr>
        </a:p>
      </dgm:t>
    </dgm:pt>
    <dgm:pt modelId="{58EA40A3-C8A4-46B5-8E1D-B0860B419F0F}" type="parTrans" cxnId="{C9DBD2F1-CA00-46B4-AF0A-6457C33FD342}">
      <dgm:prSet/>
      <dgm:spPr/>
      <dgm:t>
        <a:bodyPr/>
        <a:lstStyle/>
        <a:p>
          <a:endParaRPr lang="en-US"/>
        </a:p>
      </dgm:t>
    </dgm:pt>
    <dgm:pt modelId="{B1F5F80C-AA0E-46F7-8898-52D02B0E9F65}" type="sibTrans" cxnId="{C9DBD2F1-CA00-46B4-AF0A-6457C33FD342}">
      <dgm:prSet/>
      <dgm:spPr/>
      <dgm:t>
        <a:bodyPr/>
        <a:lstStyle/>
        <a:p>
          <a:endParaRPr lang="en-US"/>
        </a:p>
      </dgm:t>
    </dgm:pt>
    <dgm:pt modelId="{0F039DB5-90DC-4288-A0B9-FB1C3941FDB5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 dirty="0">
              <a:solidFill>
                <a:schemeClr val="bg1"/>
              </a:solidFill>
            </a:rPr>
            <a:t>Conclusion</a:t>
          </a:r>
          <a:endParaRPr lang="en-US" dirty="0">
            <a:solidFill>
              <a:schemeClr val="bg1"/>
            </a:solidFill>
          </a:endParaRPr>
        </a:p>
      </dgm:t>
    </dgm:pt>
    <dgm:pt modelId="{AF0E8CC6-72C3-4838-A3AD-387140C1227D}" type="parTrans" cxnId="{03595778-C03E-47F8-8474-5F4BBA41A359}">
      <dgm:prSet/>
      <dgm:spPr/>
      <dgm:t>
        <a:bodyPr/>
        <a:lstStyle/>
        <a:p>
          <a:endParaRPr lang="en-US"/>
        </a:p>
      </dgm:t>
    </dgm:pt>
    <dgm:pt modelId="{15D15775-6F3C-4941-85AB-C4DF155249E9}" type="sibTrans" cxnId="{03595778-C03E-47F8-8474-5F4BBA41A359}">
      <dgm:prSet/>
      <dgm:spPr/>
      <dgm:t>
        <a:bodyPr/>
        <a:lstStyle/>
        <a:p>
          <a:endParaRPr lang="en-US"/>
        </a:p>
      </dgm:t>
    </dgm:pt>
    <dgm:pt modelId="{94B8DD44-5BE6-4D63-A5BD-00FD6011DB23}">
      <dgm:prSet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i="0" baseline="0">
              <a:solidFill>
                <a:schemeClr val="bg1"/>
              </a:solidFill>
            </a:rPr>
            <a:t>Circuit Diagram</a:t>
          </a:r>
          <a:endParaRPr lang="en-US" dirty="0">
            <a:solidFill>
              <a:schemeClr val="bg1"/>
            </a:solidFill>
          </a:endParaRPr>
        </a:p>
      </dgm:t>
    </dgm:pt>
    <dgm:pt modelId="{3A82B9DF-C90D-4E93-BD88-74559BFFB688}" type="parTrans" cxnId="{C04CCEEE-FF57-49E7-BF16-7A43F5E48B18}">
      <dgm:prSet/>
      <dgm:spPr/>
      <dgm:t>
        <a:bodyPr/>
        <a:lstStyle/>
        <a:p>
          <a:endParaRPr lang="en-US"/>
        </a:p>
      </dgm:t>
    </dgm:pt>
    <dgm:pt modelId="{ACFE334C-02CA-4A61-BFB1-8D373062ED1F}" type="sibTrans" cxnId="{C04CCEEE-FF57-49E7-BF16-7A43F5E48B18}">
      <dgm:prSet/>
      <dgm:spPr/>
      <dgm:t>
        <a:bodyPr/>
        <a:lstStyle/>
        <a:p>
          <a:endParaRPr lang="en-US"/>
        </a:p>
      </dgm:t>
    </dgm:pt>
    <dgm:pt modelId="{5C114EF8-0E7F-43F4-A908-11FB1064D485}" type="pres">
      <dgm:prSet presAssocID="{FA88133E-C1EE-4A9E-A9AE-799EFFFF9B0E}" presName="diagram" presStyleCnt="0">
        <dgm:presLayoutVars>
          <dgm:dir/>
          <dgm:resizeHandles val="exact"/>
        </dgm:presLayoutVars>
      </dgm:prSet>
      <dgm:spPr/>
    </dgm:pt>
    <dgm:pt modelId="{031986FC-A2E8-402E-B44C-7BC973C9687D}" type="pres">
      <dgm:prSet presAssocID="{FB8E4B6E-CFCD-4444-8817-BE9DFF4B1D52}" presName="node" presStyleLbl="node1" presStyleIdx="0" presStyleCnt="10">
        <dgm:presLayoutVars>
          <dgm:bulletEnabled val="1"/>
        </dgm:presLayoutVars>
      </dgm:prSet>
      <dgm:spPr/>
    </dgm:pt>
    <dgm:pt modelId="{92ACD585-73E9-483B-B3AC-B382037D9DB1}" type="pres">
      <dgm:prSet presAssocID="{BD055DE5-43BF-4BD0-AC10-4A577FB65B22}" presName="sibTrans" presStyleCnt="0"/>
      <dgm:spPr/>
    </dgm:pt>
    <dgm:pt modelId="{18A90A7C-25A1-4AE6-93B2-E751585400F9}" type="pres">
      <dgm:prSet presAssocID="{F0529EDF-D4B3-4B8C-B580-9975525FD6AE}" presName="node" presStyleLbl="node1" presStyleIdx="1" presStyleCnt="10">
        <dgm:presLayoutVars>
          <dgm:bulletEnabled val="1"/>
        </dgm:presLayoutVars>
      </dgm:prSet>
      <dgm:spPr/>
    </dgm:pt>
    <dgm:pt modelId="{F704BEAF-54AB-4A98-BE8E-6353C430F122}" type="pres">
      <dgm:prSet presAssocID="{BC397A0F-0370-41C2-B5EB-28B979C5181F}" presName="sibTrans" presStyleCnt="0"/>
      <dgm:spPr/>
    </dgm:pt>
    <dgm:pt modelId="{D2478547-72D4-4D93-84E6-7328FD5C6119}" type="pres">
      <dgm:prSet presAssocID="{A233F75C-C661-49AC-8532-FEF93EFCDE30}" presName="node" presStyleLbl="node1" presStyleIdx="2" presStyleCnt="10">
        <dgm:presLayoutVars>
          <dgm:bulletEnabled val="1"/>
        </dgm:presLayoutVars>
      </dgm:prSet>
      <dgm:spPr/>
    </dgm:pt>
    <dgm:pt modelId="{FF5F2271-D857-4276-A6A9-49CAA739066A}" type="pres">
      <dgm:prSet presAssocID="{D6A20D8E-9AEF-478E-A305-93A97FB1079B}" presName="sibTrans" presStyleCnt="0"/>
      <dgm:spPr/>
    </dgm:pt>
    <dgm:pt modelId="{2DB1ADFF-A3EB-4898-9100-76E0E788CAB8}" type="pres">
      <dgm:prSet presAssocID="{BF378EB9-EBDA-4D41-9D27-085D003AF8EF}" presName="node" presStyleLbl="node1" presStyleIdx="3" presStyleCnt="10">
        <dgm:presLayoutVars>
          <dgm:bulletEnabled val="1"/>
        </dgm:presLayoutVars>
      </dgm:prSet>
      <dgm:spPr/>
    </dgm:pt>
    <dgm:pt modelId="{8025F89F-9F0A-44C4-A285-2446C164683E}" type="pres">
      <dgm:prSet presAssocID="{435CC477-53DF-4670-8C5B-BC9613FFFBFD}" presName="sibTrans" presStyleCnt="0"/>
      <dgm:spPr/>
    </dgm:pt>
    <dgm:pt modelId="{BDD8DED5-7218-4A71-96CF-6A9BDBC77A17}" type="pres">
      <dgm:prSet presAssocID="{71073915-CBFD-4E23-8E2B-83B2216C00F8}" presName="node" presStyleLbl="node1" presStyleIdx="4" presStyleCnt="10">
        <dgm:presLayoutVars>
          <dgm:bulletEnabled val="1"/>
        </dgm:presLayoutVars>
      </dgm:prSet>
      <dgm:spPr/>
    </dgm:pt>
    <dgm:pt modelId="{C5F40565-BADC-4601-804E-9925D5711815}" type="pres">
      <dgm:prSet presAssocID="{49E860B8-204D-4141-ACF8-3AE5DA938D28}" presName="sibTrans" presStyleCnt="0"/>
      <dgm:spPr/>
    </dgm:pt>
    <dgm:pt modelId="{4A7C00BB-9301-44ED-932D-80C2F8D4DC76}" type="pres">
      <dgm:prSet presAssocID="{50771D3A-1A90-45AE-AB8E-6FCB8F744A41}" presName="node" presStyleLbl="node1" presStyleIdx="5" presStyleCnt="10">
        <dgm:presLayoutVars>
          <dgm:bulletEnabled val="1"/>
        </dgm:presLayoutVars>
      </dgm:prSet>
      <dgm:spPr/>
    </dgm:pt>
    <dgm:pt modelId="{D5A44C3E-383F-45D8-926C-4547B8F7C640}" type="pres">
      <dgm:prSet presAssocID="{823E94F8-A45A-4EDF-8505-F70BFB1ED22A}" presName="sibTrans" presStyleCnt="0"/>
      <dgm:spPr/>
    </dgm:pt>
    <dgm:pt modelId="{2BCBA723-6F87-42DF-9544-86C0FAF84421}" type="pres">
      <dgm:prSet presAssocID="{94B8DD44-5BE6-4D63-A5BD-00FD6011DB23}" presName="node" presStyleLbl="node1" presStyleIdx="6" presStyleCnt="10">
        <dgm:presLayoutVars>
          <dgm:bulletEnabled val="1"/>
        </dgm:presLayoutVars>
      </dgm:prSet>
      <dgm:spPr/>
    </dgm:pt>
    <dgm:pt modelId="{3D6A43DD-2834-4B57-9B20-D74B9D627928}" type="pres">
      <dgm:prSet presAssocID="{ACFE334C-02CA-4A61-BFB1-8D373062ED1F}" presName="sibTrans" presStyleCnt="0"/>
      <dgm:spPr/>
    </dgm:pt>
    <dgm:pt modelId="{530D00E1-969D-4F04-A4E1-1D711E9CC57F}" type="pres">
      <dgm:prSet presAssocID="{38B98495-813D-4179-BD64-C217D0C47621}" presName="node" presStyleLbl="node1" presStyleIdx="7" presStyleCnt="10">
        <dgm:presLayoutVars>
          <dgm:bulletEnabled val="1"/>
        </dgm:presLayoutVars>
      </dgm:prSet>
      <dgm:spPr/>
    </dgm:pt>
    <dgm:pt modelId="{4BDFE5FE-0C87-4683-BDBE-5CEF84FF682F}" type="pres">
      <dgm:prSet presAssocID="{FE9DD41E-29FB-4A43-95C2-B610C57558C6}" presName="sibTrans" presStyleCnt="0"/>
      <dgm:spPr/>
    </dgm:pt>
    <dgm:pt modelId="{296E9A1D-589E-4D23-81A4-28E5D233744C}" type="pres">
      <dgm:prSet presAssocID="{B04D5A2E-2550-438A-8DC3-A919D27FCFAB}" presName="node" presStyleLbl="node1" presStyleIdx="8" presStyleCnt="10">
        <dgm:presLayoutVars>
          <dgm:bulletEnabled val="1"/>
        </dgm:presLayoutVars>
      </dgm:prSet>
      <dgm:spPr/>
    </dgm:pt>
    <dgm:pt modelId="{D7B5C55D-F5B5-4342-BDE1-369DF7061C79}" type="pres">
      <dgm:prSet presAssocID="{B1F5F80C-AA0E-46F7-8898-52D02B0E9F65}" presName="sibTrans" presStyleCnt="0"/>
      <dgm:spPr/>
    </dgm:pt>
    <dgm:pt modelId="{1A1E5629-FCAF-4FCA-BCBA-5CBBA0623181}" type="pres">
      <dgm:prSet presAssocID="{0F039DB5-90DC-4288-A0B9-FB1C3941FDB5}" presName="node" presStyleLbl="node1" presStyleIdx="9" presStyleCnt="10">
        <dgm:presLayoutVars>
          <dgm:bulletEnabled val="1"/>
        </dgm:presLayoutVars>
      </dgm:prSet>
      <dgm:spPr/>
    </dgm:pt>
  </dgm:ptLst>
  <dgm:cxnLst>
    <dgm:cxn modelId="{AC23E508-0B92-4E0F-8667-A82DC622CD81}" type="presOf" srcId="{71073915-CBFD-4E23-8E2B-83B2216C00F8}" destId="{BDD8DED5-7218-4A71-96CF-6A9BDBC77A17}" srcOrd="0" destOrd="0" presId="urn:microsoft.com/office/officeart/2005/8/layout/default"/>
    <dgm:cxn modelId="{0FCDE90B-16EB-4D67-A2A8-3B07337C2D23}" type="presOf" srcId="{38B98495-813D-4179-BD64-C217D0C47621}" destId="{530D00E1-969D-4F04-A4E1-1D711E9CC57F}" srcOrd="0" destOrd="0" presId="urn:microsoft.com/office/officeart/2005/8/layout/default"/>
    <dgm:cxn modelId="{7164A310-97A7-4154-A24E-6CD99AD8FD55}" type="presOf" srcId="{94B8DD44-5BE6-4D63-A5BD-00FD6011DB23}" destId="{2BCBA723-6F87-42DF-9544-86C0FAF84421}" srcOrd="0" destOrd="0" presId="urn:microsoft.com/office/officeart/2005/8/layout/default"/>
    <dgm:cxn modelId="{ECC69322-1DCD-43D7-A84C-6D4593AA3D26}" type="presOf" srcId="{50771D3A-1A90-45AE-AB8E-6FCB8F744A41}" destId="{4A7C00BB-9301-44ED-932D-80C2F8D4DC76}" srcOrd="0" destOrd="0" presId="urn:microsoft.com/office/officeart/2005/8/layout/default"/>
    <dgm:cxn modelId="{09160D2E-53F6-4229-903F-93CE7F7FD6E6}" type="presOf" srcId="{B04D5A2E-2550-438A-8DC3-A919D27FCFAB}" destId="{296E9A1D-589E-4D23-81A4-28E5D233744C}" srcOrd="0" destOrd="0" presId="urn:microsoft.com/office/officeart/2005/8/layout/default"/>
    <dgm:cxn modelId="{5A5E0F2E-48B3-48CF-A485-E6DBEAF6876F}" type="presOf" srcId="{A233F75C-C661-49AC-8532-FEF93EFCDE30}" destId="{D2478547-72D4-4D93-84E6-7328FD5C6119}" srcOrd="0" destOrd="0" presId="urn:microsoft.com/office/officeart/2005/8/layout/default"/>
    <dgm:cxn modelId="{F7BAA33E-FA3E-4CB4-A20C-39B8ADCF4EEC}" srcId="{FA88133E-C1EE-4A9E-A9AE-799EFFFF9B0E}" destId="{FB8E4B6E-CFCD-4444-8817-BE9DFF4B1D52}" srcOrd="0" destOrd="0" parTransId="{E0F3C95C-0335-451F-96CD-080F48A9E9BB}" sibTransId="{BD055DE5-43BF-4BD0-AC10-4A577FB65B22}"/>
    <dgm:cxn modelId="{4FCD9D48-53E3-450B-98ED-1F9BE738A882}" srcId="{FA88133E-C1EE-4A9E-A9AE-799EFFFF9B0E}" destId="{50771D3A-1A90-45AE-AB8E-6FCB8F744A41}" srcOrd="5" destOrd="0" parTransId="{7B90BCD1-7CFB-4A6F-B888-EF6CCCA00028}" sibTransId="{823E94F8-A45A-4EDF-8505-F70BFB1ED22A}"/>
    <dgm:cxn modelId="{B253986B-2AE3-4116-8D8A-FD5C23E82B35}" srcId="{FA88133E-C1EE-4A9E-A9AE-799EFFFF9B0E}" destId="{BF378EB9-EBDA-4D41-9D27-085D003AF8EF}" srcOrd="3" destOrd="0" parTransId="{A381DF9C-F398-4450-8E16-38D07DFAEABF}" sibTransId="{435CC477-53DF-4670-8C5B-BC9613FFFBFD}"/>
    <dgm:cxn modelId="{BA27ED6D-6765-4B45-9E5B-44BC84DD21D8}" type="presOf" srcId="{FA88133E-C1EE-4A9E-A9AE-799EFFFF9B0E}" destId="{5C114EF8-0E7F-43F4-A908-11FB1064D485}" srcOrd="0" destOrd="0" presId="urn:microsoft.com/office/officeart/2005/8/layout/default"/>
    <dgm:cxn modelId="{03595778-C03E-47F8-8474-5F4BBA41A359}" srcId="{FA88133E-C1EE-4A9E-A9AE-799EFFFF9B0E}" destId="{0F039DB5-90DC-4288-A0B9-FB1C3941FDB5}" srcOrd="9" destOrd="0" parTransId="{AF0E8CC6-72C3-4838-A3AD-387140C1227D}" sibTransId="{15D15775-6F3C-4941-85AB-C4DF155249E9}"/>
    <dgm:cxn modelId="{2E77BB7B-7B44-41C3-8803-F777C235B088}" srcId="{FA88133E-C1EE-4A9E-A9AE-799EFFFF9B0E}" destId="{F0529EDF-D4B3-4B8C-B580-9975525FD6AE}" srcOrd="1" destOrd="0" parTransId="{C6742353-E64E-4538-9A70-862F86AFF57B}" sibTransId="{BC397A0F-0370-41C2-B5EB-28B979C5181F}"/>
    <dgm:cxn modelId="{7B430989-E352-4DF6-B61A-38EE0E6F12C0}" srcId="{FA88133E-C1EE-4A9E-A9AE-799EFFFF9B0E}" destId="{A233F75C-C661-49AC-8532-FEF93EFCDE30}" srcOrd="2" destOrd="0" parTransId="{8859616C-7D26-4479-B8C6-193359DFF162}" sibTransId="{D6A20D8E-9AEF-478E-A305-93A97FB1079B}"/>
    <dgm:cxn modelId="{4C1C7D90-534C-4610-A6A4-7635DD7B0C8C}" type="presOf" srcId="{FB8E4B6E-CFCD-4444-8817-BE9DFF4B1D52}" destId="{031986FC-A2E8-402E-B44C-7BC973C9687D}" srcOrd="0" destOrd="0" presId="urn:microsoft.com/office/officeart/2005/8/layout/default"/>
    <dgm:cxn modelId="{9AAABB95-31D8-41B6-AFD9-3768E274F355}" type="presOf" srcId="{BF378EB9-EBDA-4D41-9D27-085D003AF8EF}" destId="{2DB1ADFF-A3EB-4898-9100-76E0E788CAB8}" srcOrd="0" destOrd="0" presId="urn:microsoft.com/office/officeart/2005/8/layout/default"/>
    <dgm:cxn modelId="{906643B8-08EA-4224-A337-14ABAAF811AD}" type="presOf" srcId="{F0529EDF-D4B3-4B8C-B580-9975525FD6AE}" destId="{18A90A7C-25A1-4AE6-93B2-E751585400F9}" srcOrd="0" destOrd="0" presId="urn:microsoft.com/office/officeart/2005/8/layout/default"/>
    <dgm:cxn modelId="{41E9F4C2-28A0-4606-9279-F932001F27F8}" srcId="{FA88133E-C1EE-4A9E-A9AE-799EFFFF9B0E}" destId="{71073915-CBFD-4E23-8E2B-83B2216C00F8}" srcOrd="4" destOrd="0" parTransId="{5222AEB6-AF3F-4E19-8D53-1DFC05BCDE3A}" sibTransId="{49E860B8-204D-4141-ACF8-3AE5DA938D28}"/>
    <dgm:cxn modelId="{D1A0BDCE-7961-4684-9E53-604AB4FE75D2}" type="presOf" srcId="{0F039DB5-90DC-4288-A0B9-FB1C3941FDB5}" destId="{1A1E5629-FCAF-4FCA-BCBA-5CBBA0623181}" srcOrd="0" destOrd="0" presId="urn:microsoft.com/office/officeart/2005/8/layout/default"/>
    <dgm:cxn modelId="{C04CCEEE-FF57-49E7-BF16-7A43F5E48B18}" srcId="{FA88133E-C1EE-4A9E-A9AE-799EFFFF9B0E}" destId="{94B8DD44-5BE6-4D63-A5BD-00FD6011DB23}" srcOrd="6" destOrd="0" parTransId="{3A82B9DF-C90D-4E93-BD88-74559BFFB688}" sibTransId="{ACFE334C-02CA-4A61-BFB1-8D373062ED1F}"/>
    <dgm:cxn modelId="{C9DBD2F1-CA00-46B4-AF0A-6457C33FD342}" srcId="{FA88133E-C1EE-4A9E-A9AE-799EFFFF9B0E}" destId="{B04D5A2E-2550-438A-8DC3-A919D27FCFAB}" srcOrd="8" destOrd="0" parTransId="{58EA40A3-C8A4-46B5-8E1D-B0860B419F0F}" sibTransId="{B1F5F80C-AA0E-46F7-8898-52D02B0E9F65}"/>
    <dgm:cxn modelId="{D08C64F2-181C-43E3-90EE-469CD86C974B}" srcId="{FA88133E-C1EE-4A9E-A9AE-799EFFFF9B0E}" destId="{38B98495-813D-4179-BD64-C217D0C47621}" srcOrd="7" destOrd="0" parTransId="{A7BC598F-C362-437B-82BA-A2208BC11DE5}" sibTransId="{FE9DD41E-29FB-4A43-95C2-B610C57558C6}"/>
    <dgm:cxn modelId="{97672E1D-0944-4849-B702-688914FCC2B9}" type="presParOf" srcId="{5C114EF8-0E7F-43F4-A908-11FB1064D485}" destId="{031986FC-A2E8-402E-B44C-7BC973C9687D}" srcOrd="0" destOrd="0" presId="urn:microsoft.com/office/officeart/2005/8/layout/default"/>
    <dgm:cxn modelId="{793957B2-EB06-4515-BDE4-FF86478CC0FC}" type="presParOf" srcId="{5C114EF8-0E7F-43F4-A908-11FB1064D485}" destId="{92ACD585-73E9-483B-B3AC-B382037D9DB1}" srcOrd="1" destOrd="0" presId="urn:microsoft.com/office/officeart/2005/8/layout/default"/>
    <dgm:cxn modelId="{224BE305-17B0-46E7-9AB9-E5E07F2A7426}" type="presParOf" srcId="{5C114EF8-0E7F-43F4-A908-11FB1064D485}" destId="{18A90A7C-25A1-4AE6-93B2-E751585400F9}" srcOrd="2" destOrd="0" presId="urn:microsoft.com/office/officeart/2005/8/layout/default"/>
    <dgm:cxn modelId="{71C7B2AE-DB88-4CC2-AF01-BFD199556BCE}" type="presParOf" srcId="{5C114EF8-0E7F-43F4-A908-11FB1064D485}" destId="{F704BEAF-54AB-4A98-BE8E-6353C430F122}" srcOrd="3" destOrd="0" presId="urn:microsoft.com/office/officeart/2005/8/layout/default"/>
    <dgm:cxn modelId="{6F404E14-31D7-471A-9583-65F946CC8131}" type="presParOf" srcId="{5C114EF8-0E7F-43F4-A908-11FB1064D485}" destId="{D2478547-72D4-4D93-84E6-7328FD5C6119}" srcOrd="4" destOrd="0" presId="urn:microsoft.com/office/officeart/2005/8/layout/default"/>
    <dgm:cxn modelId="{03ECFB91-2508-477E-AFEB-2458513C2844}" type="presParOf" srcId="{5C114EF8-0E7F-43F4-A908-11FB1064D485}" destId="{FF5F2271-D857-4276-A6A9-49CAA739066A}" srcOrd="5" destOrd="0" presId="urn:microsoft.com/office/officeart/2005/8/layout/default"/>
    <dgm:cxn modelId="{EDD0D0DC-FAFE-45BD-9000-F931792ECA0A}" type="presParOf" srcId="{5C114EF8-0E7F-43F4-A908-11FB1064D485}" destId="{2DB1ADFF-A3EB-4898-9100-76E0E788CAB8}" srcOrd="6" destOrd="0" presId="urn:microsoft.com/office/officeart/2005/8/layout/default"/>
    <dgm:cxn modelId="{B3ACA50F-853D-471B-85F7-3595567848E5}" type="presParOf" srcId="{5C114EF8-0E7F-43F4-A908-11FB1064D485}" destId="{8025F89F-9F0A-44C4-A285-2446C164683E}" srcOrd="7" destOrd="0" presId="urn:microsoft.com/office/officeart/2005/8/layout/default"/>
    <dgm:cxn modelId="{E06EC66D-29DF-4F26-92D4-76FDF3231122}" type="presParOf" srcId="{5C114EF8-0E7F-43F4-A908-11FB1064D485}" destId="{BDD8DED5-7218-4A71-96CF-6A9BDBC77A17}" srcOrd="8" destOrd="0" presId="urn:microsoft.com/office/officeart/2005/8/layout/default"/>
    <dgm:cxn modelId="{68E663DE-0E9D-47E5-A5BE-FC007FD127F7}" type="presParOf" srcId="{5C114EF8-0E7F-43F4-A908-11FB1064D485}" destId="{C5F40565-BADC-4601-804E-9925D5711815}" srcOrd="9" destOrd="0" presId="urn:microsoft.com/office/officeart/2005/8/layout/default"/>
    <dgm:cxn modelId="{231ADBD8-808D-46C3-BA33-6DDCA60D38B2}" type="presParOf" srcId="{5C114EF8-0E7F-43F4-A908-11FB1064D485}" destId="{4A7C00BB-9301-44ED-932D-80C2F8D4DC76}" srcOrd="10" destOrd="0" presId="urn:microsoft.com/office/officeart/2005/8/layout/default"/>
    <dgm:cxn modelId="{BA4FAFAD-3653-4484-9358-3521F64FBCA1}" type="presParOf" srcId="{5C114EF8-0E7F-43F4-A908-11FB1064D485}" destId="{D5A44C3E-383F-45D8-926C-4547B8F7C640}" srcOrd="11" destOrd="0" presId="urn:microsoft.com/office/officeart/2005/8/layout/default"/>
    <dgm:cxn modelId="{E194366C-3680-474D-8BD4-4D647329BBCF}" type="presParOf" srcId="{5C114EF8-0E7F-43F4-A908-11FB1064D485}" destId="{2BCBA723-6F87-42DF-9544-86C0FAF84421}" srcOrd="12" destOrd="0" presId="urn:microsoft.com/office/officeart/2005/8/layout/default"/>
    <dgm:cxn modelId="{57F7C4F5-9C51-4DDD-AD55-06FFC5787394}" type="presParOf" srcId="{5C114EF8-0E7F-43F4-A908-11FB1064D485}" destId="{3D6A43DD-2834-4B57-9B20-D74B9D627928}" srcOrd="13" destOrd="0" presId="urn:microsoft.com/office/officeart/2005/8/layout/default"/>
    <dgm:cxn modelId="{D7AF235F-D41B-4771-8EDA-3E60CE32D2EC}" type="presParOf" srcId="{5C114EF8-0E7F-43F4-A908-11FB1064D485}" destId="{530D00E1-969D-4F04-A4E1-1D711E9CC57F}" srcOrd="14" destOrd="0" presId="urn:microsoft.com/office/officeart/2005/8/layout/default"/>
    <dgm:cxn modelId="{47D6CA3F-03BC-4B7B-B09B-7577DCD1AEA8}" type="presParOf" srcId="{5C114EF8-0E7F-43F4-A908-11FB1064D485}" destId="{4BDFE5FE-0C87-4683-BDBE-5CEF84FF682F}" srcOrd="15" destOrd="0" presId="urn:microsoft.com/office/officeart/2005/8/layout/default"/>
    <dgm:cxn modelId="{4CB94484-983B-4A42-811D-46316D5F2F5C}" type="presParOf" srcId="{5C114EF8-0E7F-43F4-A908-11FB1064D485}" destId="{296E9A1D-589E-4D23-81A4-28E5D233744C}" srcOrd="16" destOrd="0" presId="urn:microsoft.com/office/officeart/2005/8/layout/default"/>
    <dgm:cxn modelId="{AC1DE9B2-B629-413F-96B1-31663D48E903}" type="presParOf" srcId="{5C114EF8-0E7F-43F4-A908-11FB1064D485}" destId="{D7B5C55D-F5B5-4342-BDE1-369DF7061C79}" srcOrd="17" destOrd="0" presId="urn:microsoft.com/office/officeart/2005/8/layout/default"/>
    <dgm:cxn modelId="{2B8E0E04-E271-4BA3-AA3B-1166211F9E19}" type="presParOf" srcId="{5C114EF8-0E7F-43F4-A908-11FB1064D485}" destId="{1A1E5629-FCAF-4FCA-BCBA-5CBBA062318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9285B5-3B26-444D-BC85-1D3C60DCFD4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85DF53-5F37-4CD7-93C8-2C795E2108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a weather station system using IoT technology.</a:t>
          </a:r>
        </a:p>
      </dgm:t>
    </dgm:pt>
    <dgm:pt modelId="{DDDD1C38-2720-47A0-8745-B5BA0A768802}" type="parTrans" cxnId="{757514BF-2AD2-41DF-B6C1-0039539E7A43}">
      <dgm:prSet/>
      <dgm:spPr/>
      <dgm:t>
        <a:bodyPr/>
        <a:lstStyle/>
        <a:p>
          <a:endParaRPr lang="en-US"/>
        </a:p>
      </dgm:t>
    </dgm:pt>
    <dgm:pt modelId="{48AD8CE6-5177-48E9-9CC7-12755B4408DB}" type="sibTrans" cxnId="{757514BF-2AD2-41DF-B6C1-0039539E7A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6F82238-BBFA-4881-9C3D-8981FE40A4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Collect and process data from multiple sensors in real time.</a:t>
          </a:r>
        </a:p>
      </dgm:t>
    </dgm:pt>
    <dgm:pt modelId="{D8363035-0B71-4E86-AA29-0B1752509F12}" type="parTrans" cxnId="{4436E0C4-A810-4EA2-8C1F-AF7B66FAB856}">
      <dgm:prSet/>
      <dgm:spPr/>
      <dgm:t>
        <a:bodyPr/>
        <a:lstStyle/>
        <a:p>
          <a:endParaRPr lang="en-US"/>
        </a:p>
      </dgm:t>
    </dgm:pt>
    <dgm:pt modelId="{5CFEB075-4527-4D5B-A4AA-241D051A9D87}" type="sibTrans" cxnId="{4436E0C4-A810-4EA2-8C1F-AF7B66FAB85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7D0355-F900-4084-A131-5F945E2B4F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Display weather parameters on an LCD screen locally.</a:t>
          </a:r>
        </a:p>
      </dgm:t>
    </dgm:pt>
    <dgm:pt modelId="{6739E1E4-F069-480C-A9EB-3C3519BDD985}" type="parTrans" cxnId="{FA9DCD54-23A6-45AB-B60E-093AB73F13E5}">
      <dgm:prSet/>
      <dgm:spPr/>
      <dgm:t>
        <a:bodyPr/>
        <a:lstStyle/>
        <a:p>
          <a:endParaRPr lang="en-US"/>
        </a:p>
      </dgm:t>
    </dgm:pt>
    <dgm:pt modelId="{7C768768-A5EC-4268-9A0A-41A716201BE8}" type="sibTrans" cxnId="{FA9DCD54-23A6-45AB-B60E-093AB73F13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2791A0-1EC2-4C50-AD8E-D50FB042BC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 remote access to weather data through the internet.</a:t>
          </a:r>
        </a:p>
      </dgm:t>
    </dgm:pt>
    <dgm:pt modelId="{9064C03D-846D-4B95-B841-442DE82226CE}" type="parTrans" cxnId="{C9DB8797-1E8B-41A2-9823-1C02CC0968F8}">
      <dgm:prSet/>
      <dgm:spPr/>
      <dgm:t>
        <a:bodyPr/>
        <a:lstStyle/>
        <a:p>
          <a:endParaRPr lang="en-US"/>
        </a:p>
      </dgm:t>
    </dgm:pt>
    <dgm:pt modelId="{1B66E931-402F-4420-A4ED-1BDF0F98DF5A}" type="sibTrans" cxnId="{C9DB8797-1E8B-41A2-9823-1C02CC0968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FD7049-6B7A-43EC-B18A-69DEB3954A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cost-effective and easily replicable system.</a:t>
          </a:r>
        </a:p>
      </dgm:t>
    </dgm:pt>
    <dgm:pt modelId="{722B5175-CC84-4835-98F6-EEAE82BC7774}" type="parTrans" cxnId="{3AFC05B7-BF2E-4C8E-B2C7-7B28D3F61128}">
      <dgm:prSet/>
      <dgm:spPr/>
      <dgm:t>
        <a:bodyPr/>
        <a:lstStyle/>
        <a:p>
          <a:endParaRPr lang="en-US"/>
        </a:p>
      </dgm:t>
    </dgm:pt>
    <dgm:pt modelId="{FE13D51D-72E8-41A7-8BD0-6D9D7EA95D26}" type="sibTrans" cxnId="{3AFC05B7-BF2E-4C8E-B2C7-7B28D3F61128}">
      <dgm:prSet/>
      <dgm:spPr/>
      <dgm:t>
        <a:bodyPr/>
        <a:lstStyle/>
        <a:p>
          <a:endParaRPr lang="en-US"/>
        </a:p>
      </dgm:t>
    </dgm:pt>
    <dgm:pt modelId="{4B1FCEE5-7927-4635-A690-06B6F5D29180}" type="pres">
      <dgm:prSet presAssocID="{6B9285B5-3B26-444D-BC85-1D3C60DCFD41}" presName="root" presStyleCnt="0">
        <dgm:presLayoutVars>
          <dgm:dir/>
          <dgm:resizeHandles val="exact"/>
        </dgm:presLayoutVars>
      </dgm:prSet>
      <dgm:spPr/>
    </dgm:pt>
    <dgm:pt modelId="{C4A2AA47-55DB-4A59-9447-91F488055CE4}" type="pres">
      <dgm:prSet presAssocID="{6B9285B5-3B26-444D-BC85-1D3C60DCFD41}" presName="container" presStyleCnt="0">
        <dgm:presLayoutVars>
          <dgm:dir/>
          <dgm:resizeHandles val="exact"/>
        </dgm:presLayoutVars>
      </dgm:prSet>
      <dgm:spPr/>
    </dgm:pt>
    <dgm:pt modelId="{79CE16D7-FB36-4C40-83ED-3CB2EB007325}" type="pres">
      <dgm:prSet presAssocID="{7485DF53-5F37-4CD7-93C8-2C795E2108AF}" presName="compNode" presStyleCnt="0"/>
      <dgm:spPr/>
    </dgm:pt>
    <dgm:pt modelId="{B8F3EA47-C5DA-4AC4-B2E4-54DFFBC58554}" type="pres">
      <dgm:prSet presAssocID="{7485DF53-5F37-4CD7-93C8-2C795E2108AF}" presName="iconBgRect" presStyleLbl="bgShp" presStyleIdx="0" presStyleCnt="5"/>
      <dgm:spPr/>
    </dgm:pt>
    <dgm:pt modelId="{68FE0B35-4581-4D42-B0F0-1194C9292B90}" type="pres">
      <dgm:prSet presAssocID="{7485DF53-5F37-4CD7-93C8-2C795E2108A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1ACCE29A-AC1F-47E5-AE98-87104304C71E}" type="pres">
      <dgm:prSet presAssocID="{7485DF53-5F37-4CD7-93C8-2C795E2108AF}" presName="spaceRect" presStyleCnt="0"/>
      <dgm:spPr/>
    </dgm:pt>
    <dgm:pt modelId="{F7EADD4D-E510-4110-85B6-A338B35510F1}" type="pres">
      <dgm:prSet presAssocID="{7485DF53-5F37-4CD7-93C8-2C795E2108AF}" presName="textRect" presStyleLbl="revTx" presStyleIdx="0" presStyleCnt="5">
        <dgm:presLayoutVars>
          <dgm:chMax val="1"/>
          <dgm:chPref val="1"/>
        </dgm:presLayoutVars>
      </dgm:prSet>
      <dgm:spPr/>
    </dgm:pt>
    <dgm:pt modelId="{332F46FF-7263-4B11-8395-BE5745DA6B7B}" type="pres">
      <dgm:prSet presAssocID="{48AD8CE6-5177-48E9-9CC7-12755B4408DB}" presName="sibTrans" presStyleLbl="sibTrans2D1" presStyleIdx="0" presStyleCnt="0"/>
      <dgm:spPr/>
    </dgm:pt>
    <dgm:pt modelId="{34CB973F-4D16-4FF2-BAB4-E85667D304A0}" type="pres">
      <dgm:prSet presAssocID="{46F82238-BBFA-4881-9C3D-8981FE40A4B7}" presName="compNode" presStyleCnt="0"/>
      <dgm:spPr/>
    </dgm:pt>
    <dgm:pt modelId="{77657DDD-4588-4933-8D96-C076F34E8C9F}" type="pres">
      <dgm:prSet presAssocID="{46F82238-BBFA-4881-9C3D-8981FE40A4B7}" presName="iconBgRect" presStyleLbl="bgShp" presStyleIdx="1" presStyleCnt="5"/>
      <dgm:spPr/>
    </dgm:pt>
    <dgm:pt modelId="{EACB7485-B77B-413D-9431-D7EBE005C914}" type="pres">
      <dgm:prSet presAssocID="{46F82238-BBFA-4881-9C3D-8981FE40A4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DEE9956-AB05-472A-99BF-C99B52E11042}" type="pres">
      <dgm:prSet presAssocID="{46F82238-BBFA-4881-9C3D-8981FE40A4B7}" presName="spaceRect" presStyleCnt="0"/>
      <dgm:spPr/>
    </dgm:pt>
    <dgm:pt modelId="{DB9FDE1C-3AE7-4D1A-B7F7-F5E468C43977}" type="pres">
      <dgm:prSet presAssocID="{46F82238-BBFA-4881-9C3D-8981FE40A4B7}" presName="textRect" presStyleLbl="revTx" presStyleIdx="1" presStyleCnt="5">
        <dgm:presLayoutVars>
          <dgm:chMax val="1"/>
          <dgm:chPref val="1"/>
        </dgm:presLayoutVars>
      </dgm:prSet>
      <dgm:spPr/>
    </dgm:pt>
    <dgm:pt modelId="{C1BE3A49-1F4A-4331-A3D6-E1DA56936853}" type="pres">
      <dgm:prSet presAssocID="{5CFEB075-4527-4D5B-A4AA-241D051A9D87}" presName="sibTrans" presStyleLbl="sibTrans2D1" presStyleIdx="0" presStyleCnt="0"/>
      <dgm:spPr/>
    </dgm:pt>
    <dgm:pt modelId="{161C799C-7707-40AB-887E-0B7C0355A3C7}" type="pres">
      <dgm:prSet presAssocID="{927D0355-F900-4084-A131-5F945E2B4F07}" presName="compNode" presStyleCnt="0"/>
      <dgm:spPr/>
    </dgm:pt>
    <dgm:pt modelId="{68214447-1D85-41F7-8B4C-2EB9CDB9B891}" type="pres">
      <dgm:prSet presAssocID="{927D0355-F900-4084-A131-5F945E2B4F07}" presName="iconBgRect" presStyleLbl="bgShp" presStyleIdx="2" presStyleCnt="5"/>
      <dgm:spPr/>
    </dgm:pt>
    <dgm:pt modelId="{D5160345-E4ED-4EC1-80CC-D6C48F2D1EC2}" type="pres">
      <dgm:prSet presAssocID="{927D0355-F900-4084-A131-5F945E2B4F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E8CEC9C9-CE00-4D4F-9CA4-B4B62ACF4D18}" type="pres">
      <dgm:prSet presAssocID="{927D0355-F900-4084-A131-5F945E2B4F07}" presName="spaceRect" presStyleCnt="0"/>
      <dgm:spPr/>
    </dgm:pt>
    <dgm:pt modelId="{1C258ED7-C51A-4D00-9FAC-21B6D290C58F}" type="pres">
      <dgm:prSet presAssocID="{927D0355-F900-4084-A131-5F945E2B4F07}" presName="textRect" presStyleLbl="revTx" presStyleIdx="2" presStyleCnt="5">
        <dgm:presLayoutVars>
          <dgm:chMax val="1"/>
          <dgm:chPref val="1"/>
        </dgm:presLayoutVars>
      </dgm:prSet>
      <dgm:spPr/>
    </dgm:pt>
    <dgm:pt modelId="{36130F3D-CD67-4BF6-A715-6EAA326CD32F}" type="pres">
      <dgm:prSet presAssocID="{7C768768-A5EC-4268-9A0A-41A716201BE8}" presName="sibTrans" presStyleLbl="sibTrans2D1" presStyleIdx="0" presStyleCnt="0"/>
      <dgm:spPr/>
    </dgm:pt>
    <dgm:pt modelId="{A185C595-8464-4FCE-B80A-243E147755F1}" type="pres">
      <dgm:prSet presAssocID="{492791A0-1EC2-4C50-AD8E-D50FB042BC5F}" presName="compNode" presStyleCnt="0"/>
      <dgm:spPr/>
    </dgm:pt>
    <dgm:pt modelId="{CF4C7B6B-2240-4410-A44B-1DBE96A1D1E9}" type="pres">
      <dgm:prSet presAssocID="{492791A0-1EC2-4C50-AD8E-D50FB042BC5F}" presName="iconBgRect" presStyleLbl="bgShp" presStyleIdx="3" presStyleCnt="5"/>
      <dgm:spPr/>
    </dgm:pt>
    <dgm:pt modelId="{1224A822-5164-4126-91E2-8BB807C6AC21}" type="pres">
      <dgm:prSet presAssocID="{492791A0-1EC2-4C50-AD8E-D50FB042BC5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923CF6C7-D57A-4568-8A10-C47F1D1383A1}" type="pres">
      <dgm:prSet presAssocID="{492791A0-1EC2-4C50-AD8E-D50FB042BC5F}" presName="spaceRect" presStyleCnt="0"/>
      <dgm:spPr/>
    </dgm:pt>
    <dgm:pt modelId="{C0AA6959-5605-4927-8156-10D47B4CBAF3}" type="pres">
      <dgm:prSet presAssocID="{492791A0-1EC2-4C50-AD8E-D50FB042BC5F}" presName="textRect" presStyleLbl="revTx" presStyleIdx="3" presStyleCnt="5">
        <dgm:presLayoutVars>
          <dgm:chMax val="1"/>
          <dgm:chPref val="1"/>
        </dgm:presLayoutVars>
      </dgm:prSet>
      <dgm:spPr/>
    </dgm:pt>
    <dgm:pt modelId="{E6401885-B832-4032-A638-6A8B983FA9C3}" type="pres">
      <dgm:prSet presAssocID="{1B66E931-402F-4420-A4ED-1BDF0F98DF5A}" presName="sibTrans" presStyleLbl="sibTrans2D1" presStyleIdx="0" presStyleCnt="0"/>
      <dgm:spPr/>
    </dgm:pt>
    <dgm:pt modelId="{8E4CC1B6-4C22-45DC-9C32-3E4680E3F68E}" type="pres">
      <dgm:prSet presAssocID="{00FD7049-6B7A-43EC-B18A-69DEB3954A27}" presName="compNode" presStyleCnt="0"/>
      <dgm:spPr/>
    </dgm:pt>
    <dgm:pt modelId="{0410E8FA-54E5-40E6-9D3D-8677950F430E}" type="pres">
      <dgm:prSet presAssocID="{00FD7049-6B7A-43EC-B18A-69DEB3954A27}" presName="iconBgRect" presStyleLbl="bgShp" presStyleIdx="4" presStyleCnt="5"/>
      <dgm:spPr/>
    </dgm:pt>
    <dgm:pt modelId="{8567D072-89D1-46B6-AEDC-C2540F7022D2}" type="pres">
      <dgm:prSet presAssocID="{00FD7049-6B7A-43EC-B18A-69DEB3954A2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F15C0C-24D8-47D9-9C3C-E32F48F9BF44}" type="pres">
      <dgm:prSet presAssocID="{00FD7049-6B7A-43EC-B18A-69DEB3954A27}" presName="spaceRect" presStyleCnt="0"/>
      <dgm:spPr/>
    </dgm:pt>
    <dgm:pt modelId="{1CF3D6E8-0D77-4790-93C1-E043DE373398}" type="pres">
      <dgm:prSet presAssocID="{00FD7049-6B7A-43EC-B18A-69DEB3954A2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03243C-CE23-4B28-9EF9-2D0A57B335A6}" type="presOf" srcId="{00FD7049-6B7A-43EC-B18A-69DEB3954A27}" destId="{1CF3D6E8-0D77-4790-93C1-E043DE373398}" srcOrd="0" destOrd="0" presId="urn:microsoft.com/office/officeart/2018/2/layout/IconCircleList"/>
    <dgm:cxn modelId="{F7EFE65C-C473-4841-9906-1D597477B700}" type="presOf" srcId="{7C768768-A5EC-4268-9A0A-41A716201BE8}" destId="{36130F3D-CD67-4BF6-A715-6EAA326CD32F}" srcOrd="0" destOrd="0" presId="urn:microsoft.com/office/officeart/2018/2/layout/IconCircleList"/>
    <dgm:cxn modelId="{84F6015D-E1F7-42E9-81D9-7AC409AFE24C}" type="presOf" srcId="{927D0355-F900-4084-A131-5F945E2B4F07}" destId="{1C258ED7-C51A-4D00-9FAC-21B6D290C58F}" srcOrd="0" destOrd="0" presId="urn:microsoft.com/office/officeart/2018/2/layout/IconCircleList"/>
    <dgm:cxn modelId="{86B80470-1E93-4957-A506-F4A66A5034DE}" type="presOf" srcId="{6B9285B5-3B26-444D-BC85-1D3C60DCFD41}" destId="{4B1FCEE5-7927-4635-A690-06B6F5D29180}" srcOrd="0" destOrd="0" presId="urn:microsoft.com/office/officeart/2018/2/layout/IconCircleList"/>
    <dgm:cxn modelId="{FA9DCD54-23A6-45AB-B60E-093AB73F13E5}" srcId="{6B9285B5-3B26-444D-BC85-1D3C60DCFD41}" destId="{927D0355-F900-4084-A131-5F945E2B4F07}" srcOrd="2" destOrd="0" parTransId="{6739E1E4-F069-480C-A9EB-3C3519BDD985}" sibTransId="{7C768768-A5EC-4268-9A0A-41A716201BE8}"/>
    <dgm:cxn modelId="{ADA0BB58-7657-4D09-8E8D-80D1AFA6FDAD}" type="presOf" srcId="{48AD8CE6-5177-48E9-9CC7-12755B4408DB}" destId="{332F46FF-7263-4B11-8395-BE5745DA6B7B}" srcOrd="0" destOrd="0" presId="urn:microsoft.com/office/officeart/2018/2/layout/IconCircleList"/>
    <dgm:cxn modelId="{A7670D85-B4DF-46B4-BA81-DFF32B391343}" type="presOf" srcId="{5CFEB075-4527-4D5B-A4AA-241D051A9D87}" destId="{C1BE3A49-1F4A-4331-A3D6-E1DA56936853}" srcOrd="0" destOrd="0" presId="urn:microsoft.com/office/officeart/2018/2/layout/IconCircleList"/>
    <dgm:cxn modelId="{AC8B0886-FA00-48A6-89A4-73DE538CBE56}" type="presOf" srcId="{7485DF53-5F37-4CD7-93C8-2C795E2108AF}" destId="{F7EADD4D-E510-4110-85B6-A338B35510F1}" srcOrd="0" destOrd="0" presId="urn:microsoft.com/office/officeart/2018/2/layout/IconCircleList"/>
    <dgm:cxn modelId="{76893F87-1C7A-42A6-8615-E5434CDBA543}" type="presOf" srcId="{492791A0-1EC2-4C50-AD8E-D50FB042BC5F}" destId="{C0AA6959-5605-4927-8156-10D47B4CBAF3}" srcOrd="0" destOrd="0" presId="urn:microsoft.com/office/officeart/2018/2/layout/IconCircleList"/>
    <dgm:cxn modelId="{C9DB8797-1E8B-41A2-9823-1C02CC0968F8}" srcId="{6B9285B5-3B26-444D-BC85-1D3C60DCFD41}" destId="{492791A0-1EC2-4C50-AD8E-D50FB042BC5F}" srcOrd="3" destOrd="0" parTransId="{9064C03D-846D-4B95-B841-442DE82226CE}" sibTransId="{1B66E931-402F-4420-A4ED-1BDF0F98DF5A}"/>
    <dgm:cxn modelId="{3AFC05B7-BF2E-4C8E-B2C7-7B28D3F61128}" srcId="{6B9285B5-3B26-444D-BC85-1D3C60DCFD41}" destId="{00FD7049-6B7A-43EC-B18A-69DEB3954A27}" srcOrd="4" destOrd="0" parTransId="{722B5175-CC84-4835-98F6-EEAE82BC7774}" sibTransId="{FE13D51D-72E8-41A7-8BD0-6D9D7EA95D26}"/>
    <dgm:cxn modelId="{757514BF-2AD2-41DF-B6C1-0039539E7A43}" srcId="{6B9285B5-3B26-444D-BC85-1D3C60DCFD41}" destId="{7485DF53-5F37-4CD7-93C8-2C795E2108AF}" srcOrd="0" destOrd="0" parTransId="{DDDD1C38-2720-47A0-8745-B5BA0A768802}" sibTransId="{48AD8CE6-5177-48E9-9CC7-12755B4408DB}"/>
    <dgm:cxn modelId="{4436E0C4-A810-4EA2-8C1F-AF7B66FAB856}" srcId="{6B9285B5-3B26-444D-BC85-1D3C60DCFD41}" destId="{46F82238-BBFA-4881-9C3D-8981FE40A4B7}" srcOrd="1" destOrd="0" parTransId="{D8363035-0B71-4E86-AA29-0B1752509F12}" sibTransId="{5CFEB075-4527-4D5B-A4AA-241D051A9D87}"/>
    <dgm:cxn modelId="{E325D9ED-3AEA-441D-8AFF-F3FFCAFE607E}" type="presOf" srcId="{1B66E931-402F-4420-A4ED-1BDF0F98DF5A}" destId="{E6401885-B832-4032-A638-6A8B983FA9C3}" srcOrd="0" destOrd="0" presId="urn:microsoft.com/office/officeart/2018/2/layout/IconCircleList"/>
    <dgm:cxn modelId="{356D01F2-34C3-4F4E-B27D-A3AFD385AB41}" type="presOf" srcId="{46F82238-BBFA-4881-9C3D-8981FE40A4B7}" destId="{DB9FDE1C-3AE7-4D1A-B7F7-F5E468C43977}" srcOrd="0" destOrd="0" presId="urn:microsoft.com/office/officeart/2018/2/layout/IconCircleList"/>
    <dgm:cxn modelId="{D399703B-0CB6-4406-A1AC-6E2CCF11B5C7}" type="presParOf" srcId="{4B1FCEE5-7927-4635-A690-06B6F5D29180}" destId="{C4A2AA47-55DB-4A59-9447-91F488055CE4}" srcOrd="0" destOrd="0" presId="urn:microsoft.com/office/officeart/2018/2/layout/IconCircleList"/>
    <dgm:cxn modelId="{F03476FE-9C44-487A-86AD-50262A3A04BB}" type="presParOf" srcId="{C4A2AA47-55DB-4A59-9447-91F488055CE4}" destId="{79CE16D7-FB36-4C40-83ED-3CB2EB007325}" srcOrd="0" destOrd="0" presId="urn:microsoft.com/office/officeart/2018/2/layout/IconCircleList"/>
    <dgm:cxn modelId="{DEE5C808-8DDE-4CBF-AD15-682C55B47C3F}" type="presParOf" srcId="{79CE16D7-FB36-4C40-83ED-3CB2EB007325}" destId="{B8F3EA47-C5DA-4AC4-B2E4-54DFFBC58554}" srcOrd="0" destOrd="0" presId="urn:microsoft.com/office/officeart/2018/2/layout/IconCircleList"/>
    <dgm:cxn modelId="{AD430A4F-BD34-4CDD-868E-56431CAEA5A3}" type="presParOf" srcId="{79CE16D7-FB36-4C40-83ED-3CB2EB007325}" destId="{68FE0B35-4581-4D42-B0F0-1194C9292B90}" srcOrd="1" destOrd="0" presId="urn:microsoft.com/office/officeart/2018/2/layout/IconCircleList"/>
    <dgm:cxn modelId="{389D855F-E19D-4D05-920E-345CFB95FF06}" type="presParOf" srcId="{79CE16D7-FB36-4C40-83ED-3CB2EB007325}" destId="{1ACCE29A-AC1F-47E5-AE98-87104304C71E}" srcOrd="2" destOrd="0" presId="urn:microsoft.com/office/officeart/2018/2/layout/IconCircleList"/>
    <dgm:cxn modelId="{7585337A-7AC2-486B-BE87-57D518A46343}" type="presParOf" srcId="{79CE16D7-FB36-4C40-83ED-3CB2EB007325}" destId="{F7EADD4D-E510-4110-85B6-A338B35510F1}" srcOrd="3" destOrd="0" presId="urn:microsoft.com/office/officeart/2018/2/layout/IconCircleList"/>
    <dgm:cxn modelId="{51C0D01A-8FF2-498B-A969-F5BC26A85A7E}" type="presParOf" srcId="{C4A2AA47-55DB-4A59-9447-91F488055CE4}" destId="{332F46FF-7263-4B11-8395-BE5745DA6B7B}" srcOrd="1" destOrd="0" presId="urn:microsoft.com/office/officeart/2018/2/layout/IconCircleList"/>
    <dgm:cxn modelId="{FEA6AFDC-B372-4395-8864-CB2EC441F862}" type="presParOf" srcId="{C4A2AA47-55DB-4A59-9447-91F488055CE4}" destId="{34CB973F-4D16-4FF2-BAB4-E85667D304A0}" srcOrd="2" destOrd="0" presId="urn:microsoft.com/office/officeart/2018/2/layout/IconCircleList"/>
    <dgm:cxn modelId="{3CE41CFB-2143-4706-822D-C45553188AF0}" type="presParOf" srcId="{34CB973F-4D16-4FF2-BAB4-E85667D304A0}" destId="{77657DDD-4588-4933-8D96-C076F34E8C9F}" srcOrd="0" destOrd="0" presId="urn:microsoft.com/office/officeart/2018/2/layout/IconCircleList"/>
    <dgm:cxn modelId="{BEB13C20-286E-4EFA-88C0-B51FC939B87B}" type="presParOf" srcId="{34CB973F-4D16-4FF2-BAB4-E85667D304A0}" destId="{EACB7485-B77B-413D-9431-D7EBE005C914}" srcOrd="1" destOrd="0" presId="urn:microsoft.com/office/officeart/2018/2/layout/IconCircleList"/>
    <dgm:cxn modelId="{284D59AD-869F-4F51-87C2-F65642C85503}" type="presParOf" srcId="{34CB973F-4D16-4FF2-BAB4-E85667D304A0}" destId="{3DEE9956-AB05-472A-99BF-C99B52E11042}" srcOrd="2" destOrd="0" presId="urn:microsoft.com/office/officeart/2018/2/layout/IconCircleList"/>
    <dgm:cxn modelId="{188007D9-D9E9-4CAB-95BA-26313F1785B3}" type="presParOf" srcId="{34CB973F-4D16-4FF2-BAB4-E85667D304A0}" destId="{DB9FDE1C-3AE7-4D1A-B7F7-F5E468C43977}" srcOrd="3" destOrd="0" presId="urn:microsoft.com/office/officeart/2018/2/layout/IconCircleList"/>
    <dgm:cxn modelId="{1B38CA61-F4C0-4A30-8BFA-EBA894732CDC}" type="presParOf" srcId="{C4A2AA47-55DB-4A59-9447-91F488055CE4}" destId="{C1BE3A49-1F4A-4331-A3D6-E1DA56936853}" srcOrd="3" destOrd="0" presId="urn:microsoft.com/office/officeart/2018/2/layout/IconCircleList"/>
    <dgm:cxn modelId="{9BCAFB47-A8EA-43DC-B2D6-B8C9DCDF15B1}" type="presParOf" srcId="{C4A2AA47-55DB-4A59-9447-91F488055CE4}" destId="{161C799C-7707-40AB-887E-0B7C0355A3C7}" srcOrd="4" destOrd="0" presId="urn:microsoft.com/office/officeart/2018/2/layout/IconCircleList"/>
    <dgm:cxn modelId="{268A063A-B3F8-4C9E-B258-BD3B155DD770}" type="presParOf" srcId="{161C799C-7707-40AB-887E-0B7C0355A3C7}" destId="{68214447-1D85-41F7-8B4C-2EB9CDB9B891}" srcOrd="0" destOrd="0" presId="urn:microsoft.com/office/officeart/2018/2/layout/IconCircleList"/>
    <dgm:cxn modelId="{C988BFFC-0AFB-4CE4-8568-3E89D4A1FA51}" type="presParOf" srcId="{161C799C-7707-40AB-887E-0B7C0355A3C7}" destId="{D5160345-E4ED-4EC1-80CC-D6C48F2D1EC2}" srcOrd="1" destOrd="0" presId="urn:microsoft.com/office/officeart/2018/2/layout/IconCircleList"/>
    <dgm:cxn modelId="{B8AC7EC9-A02A-4329-8F72-E232490FFB6C}" type="presParOf" srcId="{161C799C-7707-40AB-887E-0B7C0355A3C7}" destId="{E8CEC9C9-CE00-4D4F-9CA4-B4B62ACF4D18}" srcOrd="2" destOrd="0" presId="urn:microsoft.com/office/officeart/2018/2/layout/IconCircleList"/>
    <dgm:cxn modelId="{82EDCB46-46D3-42D6-91E7-F0823205C0A3}" type="presParOf" srcId="{161C799C-7707-40AB-887E-0B7C0355A3C7}" destId="{1C258ED7-C51A-4D00-9FAC-21B6D290C58F}" srcOrd="3" destOrd="0" presId="urn:microsoft.com/office/officeart/2018/2/layout/IconCircleList"/>
    <dgm:cxn modelId="{A87D18C9-6D1B-4A3A-A794-A5E0A813834F}" type="presParOf" srcId="{C4A2AA47-55DB-4A59-9447-91F488055CE4}" destId="{36130F3D-CD67-4BF6-A715-6EAA326CD32F}" srcOrd="5" destOrd="0" presId="urn:microsoft.com/office/officeart/2018/2/layout/IconCircleList"/>
    <dgm:cxn modelId="{4DF2BE03-9DC4-4B6A-8253-0CFAC921D39A}" type="presParOf" srcId="{C4A2AA47-55DB-4A59-9447-91F488055CE4}" destId="{A185C595-8464-4FCE-B80A-243E147755F1}" srcOrd="6" destOrd="0" presId="urn:microsoft.com/office/officeart/2018/2/layout/IconCircleList"/>
    <dgm:cxn modelId="{0EBBE215-8CA5-4E40-9565-E1B6A8974698}" type="presParOf" srcId="{A185C595-8464-4FCE-B80A-243E147755F1}" destId="{CF4C7B6B-2240-4410-A44B-1DBE96A1D1E9}" srcOrd="0" destOrd="0" presId="urn:microsoft.com/office/officeart/2018/2/layout/IconCircleList"/>
    <dgm:cxn modelId="{923C512F-5473-421D-8991-A14171B544CD}" type="presParOf" srcId="{A185C595-8464-4FCE-B80A-243E147755F1}" destId="{1224A822-5164-4126-91E2-8BB807C6AC21}" srcOrd="1" destOrd="0" presId="urn:microsoft.com/office/officeart/2018/2/layout/IconCircleList"/>
    <dgm:cxn modelId="{32D777DD-0514-4DC0-AABE-D69082687866}" type="presParOf" srcId="{A185C595-8464-4FCE-B80A-243E147755F1}" destId="{923CF6C7-D57A-4568-8A10-C47F1D1383A1}" srcOrd="2" destOrd="0" presId="urn:microsoft.com/office/officeart/2018/2/layout/IconCircleList"/>
    <dgm:cxn modelId="{324D4556-FDE6-4432-BF9A-9E7ECF4A3106}" type="presParOf" srcId="{A185C595-8464-4FCE-B80A-243E147755F1}" destId="{C0AA6959-5605-4927-8156-10D47B4CBAF3}" srcOrd="3" destOrd="0" presId="urn:microsoft.com/office/officeart/2018/2/layout/IconCircleList"/>
    <dgm:cxn modelId="{2D5B3D82-CBD8-4CD6-98AA-598EC2811ACF}" type="presParOf" srcId="{C4A2AA47-55DB-4A59-9447-91F488055CE4}" destId="{E6401885-B832-4032-A638-6A8B983FA9C3}" srcOrd="7" destOrd="0" presId="urn:microsoft.com/office/officeart/2018/2/layout/IconCircleList"/>
    <dgm:cxn modelId="{BC730000-79BB-407B-81D1-DADB02604CB4}" type="presParOf" srcId="{C4A2AA47-55DB-4A59-9447-91F488055CE4}" destId="{8E4CC1B6-4C22-45DC-9C32-3E4680E3F68E}" srcOrd="8" destOrd="0" presId="urn:microsoft.com/office/officeart/2018/2/layout/IconCircleList"/>
    <dgm:cxn modelId="{8175BEA9-6B51-4D8A-8170-C11D8203644F}" type="presParOf" srcId="{8E4CC1B6-4C22-45DC-9C32-3E4680E3F68E}" destId="{0410E8FA-54E5-40E6-9D3D-8677950F430E}" srcOrd="0" destOrd="0" presId="urn:microsoft.com/office/officeart/2018/2/layout/IconCircleList"/>
    <dgm:cxn modelId="{11149497-4C7B-48E6-9879-85F417588C46}" type="presParOf" srcId="{8E4CC1B6-4C22-45DC-9C32-3E4680E3F68E}" destId="{8567D072-89D1-46B6-AEDC-C2540F7022D2}" srcOrd="1" destOrd="0" presId="urn:microsoft.com/office/officeart/2018/2/layout/IconCircleList"/>
    <dgm:cxn modelId="{5E5B20BA-B5FD-4E03-82C2-A7EEF1FDE198}" type="presParOf" srcId="{8E4CC1B6-4C22-45DC-9C32-3E4680E3F68E}" destId="{6BF15C0C-24D8-47D9-9C3C-E32F48F9BF44}" srcOrd="2" destOrd="0" presId="urn:microsoft.com/office/officeart/2018/2/layout/IconCircleList"/>
    <dgm:cxn modelId="{B2223F1F-F8DA-4BD7-9961-48D0CDCAC33E}" type="presParOf" srcId="{8E4CC1B6-4C22-45DC-9C32-3E4680E3F68E}" destId="{1CF3D6E8-0D77-4790-93C1-E043DE37339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9AEDB0-20ED-4A7C-8904-921F5D0B12A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8A55D-2760-49C5-9DFD-E2D3CDA645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Real-time Weather Data Monitoring</a:t>
          </a:r>
          <a:endParaRPr lang="en-US"/>
        </a:p>
      </dgm:t>
    </dgm:pt>
    <dgm:pt modelId="{913CD4DA-FE1F-45A5-B5B8-3939F20982EE}" type="parTrans" cxnId="{24ECD29B-E16C-4AB0-83C1-CF726EE6324C}">
      <dgm:prSet/>
      <dgm:spPr/>
      <dgm:t>
        <a:bodyPr/>
        <a:lstStyle/>
        <a:p>
          <a:endParaRPr lang="en-US"/>
        </a:p>
      </dgm:t>
    </dgm:pt>
    <dgm:pt modelId="{BE2AFCDA-C8C1-4BFD-9A87-39041853615D}" type="sibTrans" cxnId="{24ECD29B-E16C-4AB0-83C1-CF726EE6324C}">
      <dgm:prSet/>
      <dgm:spPr/>
      <dgm:t>
        <a:bodyPr/>
        <a:lstStyle/>
        <a:p>
          <a:endParaRPr lang="en-US"/>
        </a:p>
      </dgm:t>
    </dgm:pt>
    <dgm:pt modelId="{C6B138F7-6456-45CE-9C69-8777576CD7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User-friendly Interface</a:t>
          </a:r>
          <a:endParaRPr lang="en-US"/>
        </a:p>
      </dgm:t>
    </dgm:pt>
    <dgm:pt modelId="{C1715ED1-8984-4CE5-9E44-086C9951DE5F}" type="parTrans" cxnId="{2E468A03-872D-4B64-9646-AA8FBAC7D23B}">
      <dgm:prSet/>
      <dgm:spPr/>
      <dgm:t>
        <a:bodyPr/>
        <a:lstStyle/>
        <a:p>
          <a:endParaRPr lang="en-US"/>
        </a:p>
      </dgm:t>
    </dgm:pt>
    <dgm:pt modelId="{577B1404-D25F-4701-BA9A-EECE76A8E6E4}" type="sibTrans" cxnId="{2E468A03-872D-4B64-9646-AA8FBAC7D23B}">
      <dgm:prSet/>
      <dgm:spPr/>
      <dgm:t>
        <a:bodyPr/>
        <a:lstStyle/>
        <a:p>
          <a:endParaRPr lang="en-US"/>
        </a:p>
      </dgm:t>
    </dgm:pt>
    <dgm:pt modelId="{A52F0250-B3A6-4A51-863A-08DD631945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Low Power Consumption</a:t>
          </a:r>
          <a:endParaRPr lang="en-US"/>
        </a:p>
      </dgm:t>
    </dgm:pt>
    <dgm:pt modelId="{5E1A8681-E060-4732-B002-17501C287D4B}" type="parTrans" cxnId="{8C71B0FE-D41D-4052-8CE5-5CCCEB61F4EC}">
      <dgm:prSet/>
      <dgm:spPr/>
      <dgm:t>
        <a:bodyPr/>
        <a:lstStyle/>
        <a:p>
          <a:endParaRPr lang="en-US"/>
        </a:p>
      </dgm:t>
    </dgm:pt>
    <dgm:pt modelId="{7C6174D8-A8D8-4032-A19B-EDE508302328}" type="sibTrans" cxnId="{8C71B0FE-D41D-4052-8CE5-5CCCEB61F4EC}">
      <dgm:prSet/>
      <dgm:spPr/>
      <dgm:t>
        <a:bodyPr/>
        <a:lstStyle/>
        <a:p>
          <a:endParaRPr lang="en-US"/>
        </a:p>
      </dgm:t>
    </dgm:pt>
    <dgm:pt modelId="{3848040E-CC53-4C72-947B-A8D25D8B78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Remote Monitoring</a:t>
          </a:r>
          <a:endParaRPr lang="en-US"/>
        </a:p>
      </dgm:t>
    </dgm:pt>
    <dgm:pt modelId="{446F2B35-E265-4329-9036-39F01BE654C0}" type="parTrans" cxnId="{E3605D38-D873-4F4D-9B61-9EFDFAA73263}">
      <dgm:prSet/>
      <dgm:spPr/>
      <dgm:t>
        <a:bodyPr/>
        <a:lstStyle/>
        <a:p>
          <a:endParaRPr lang="en-US"/>
        </a:p>
      </dgm:t>
    </dgm:pt>
    <dgm:pt modelId="{017C6C4B-6506-4A8A-978D-FD831C7B673A}" type="sibTrans" cxnId="{E3605D38-D873-4F4D-9B61-9EFDFAA73263}">
      <dgm:prSet/>
      <dgm:spPr/>
      <dgm:t>
        <a:bodyPr/>
        <a:lstStyle/>
        <a:p>
          <a:endParaRPr lang="en-US"/>
        </a:p>
      </dgm:t>
    </dgm:pt>
    <dgm:pt modelId="{AF9BFE64-BD1F-4719-A51A-A02476A83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Cost-effective Solution</a:t>
          </a:r>
          <a:endParaRPr lang="en-US"/>
        </a:p>
      </dgm:t>
    </dgm:pt>
    <dgm:pt modelId="{0969FEFD-7146-491D-86AB-8EF4944613E5}" type="parTrans" cxnId="{F4B886E3-CAC8-4477-8CAF-AEB24E9D968E}">
      <dgm:prSet/>
      <dgm:spPr/>
      <dgm:t>
        <a:bodyPr/>
        <a:lstStyle/>
        <a:p>
          <a:endParaRPr lang="en-US"/>
        </a:p>
      </dgm:t>
    </dgm:pt>
    <dgm:pt modelId="{541C195C-DBD2-4CB0-9E7B-E1E129EAF800}" type="sibTrans" cxnId="{F4B886E3-CAC8-4477-8CAF-AEB24E9D968E}">
      <dgm:prSet/>
      <dgm:spPr/>
      <dgm:t>
        <a:bodyPr/>
        <a:lstStyle/>
        <a:p>
          <a:endParaRPr lang="en-US"/>
        </a:p>
      </dgm:t>
    </dgm:pt>
    <dgm:pt modelId="{49A0ED6E-ABD4-496A-8333-4FB26CC952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Data Accuracy and Analysis</a:t>
          </a:r>
          <a:endParaRPr lang="en-US"/>
        </a:p>
      </dgm:t>
    </dgm:pt>
    <dgm:pt modelId="{6D699560-1C22-4E40-AFE7-6DBC5ACDE308}" type="sibTrans" cxnId="{84AFF5A0-129F-4C49-8BA2-427857343EB8}">
      <dgm:prSet/>
      <dgm:spPr/>
      <dgm:t>
        <a:bodyPr/>
        <a:lstStyle/>
        <a:p>
          <a:endParaRPr lang="en-US"/>
        </a:p>
      </dgm:t>
    </dgm:pt>
    <dgm:pt modelId="{EBAE88AD-6E5E-4A9E-862C-903DFD395432}" type="parTrans" cxnId="{84AFF5A0-129F-4C49-8BA2-427857343EB8}">
      <dgm:prSet/>
      <dgm:spPr/>
      <dgm:t>
        <a:bodyPr/>
        <a:lstStyle/>
        <a:p>
          <a:endParaRPr lang="en-US"/>
        </a:p>
      </dgm:t>
    </dgm:pt>
    <dgm:pt modelId="{8E96C78C-3A03-4A92-BD22-341A6272DC04}" type="pres">
      <dgm:prSet presAssocID="{189AEDB0-20ED-4A7C-8904-921F5D0B12A6}" presName="root" presStyleCnt="0">
        <dgm:presLayoutVars>
          <dgm:dir/>
          <dgm:resizeHandles val="exact"/>
        </dgm:presLayoutVars>
      </dgm:prSet>
      <dgm:spPr/>
    </dgm:pt>
    <dgm:pt modelId="{BB103762-B9CA-482F-8539-FD8D37504770}" type="pres">
      <dgm:prSet presAssocID="{F9F8A55D-2760-49C5-9DFD-E2D3CDA6453D}" presName="compNode" presStyleCnt="0"/>
      <dgm:spPr/>
    </dgm:pt>
    <dgm:pt modelId="{1C154BCB-A2D4-4A68-A856-888F96B581DD}" type="pres">
      <dgm:prSet presAssocID="{F9F8A55D-2760-49C5-9DFD-E2D3CDA6453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D37DF048-B9C1-471E-B772-A67581FA083A}" type="pres">
      <dgm:prSet presAssocID="{F9F8A55D-2760-49C5-9DFD-E2D3CDA6453D}" presName="spaceRect" presStyleCnt="0"/>
      <dgm:spPr/>
    </dgm:pt>
    <dgm:pt modelId="{F1956CF1-FCB6-46C0-9D9D-73CF6E99B85B}" type="pres">
      <dgm:prSet presAssocID="{F9F8A55D-2760-49C5-9DFD-E2D3CDA6453D}" presName="textRect" presStyleLbl="revTx" presStyleIdx="0" presStyleCnt="6">
        <dgm:presLayoutVars>
          <dgm:chMax val="1"/>
          <dgm:chPref val="1"/>
        </dgm:presLayoutVars>
      </dgm:prSet>
      <dgm:spPr/>
    </dgm:pt>
    <dgm:pt modelId="{3EC08975-69DC-43C2-9304-F4F7C834662C}" type="pres">
      <dgm:prSet presAssocID="{BE2AFCDA-C8C1-4BFD-9A87-39041853615D}" presName="sibTrans" presStyleCnt="0"/>
      <dgm:spPr/>
    </dgm:pt>
    <dgm:pt modelId="{E4E4E50F-9251-4184-8609-C26C066223FE}" type="pres">
      <dgm:prSet presAssocID="{C6B138F7-6456-45CE-9C69-8777576CD7BF}" presName="compNode" presStyleCnt="0"/>
      <dgm:spPr/>
    </dgm:pt>
    <dgm:pt modelId="{21BF5938-688E-467F-AC7E-073A078BB6D4}" type="pres">
      <dgm:prSet presAssocID="{C6B138F7-6456-45CE-9C69-8777576CD7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7723D24-EDA4-432C-A1AA-218E1BC735C8}" type="pres">
      <dgm:prSet presAssocID="{C6B138F7-6456-45CE-9C69-8777576CD7BF}" presName="spaceRect" presStyleCnt="0"/>
      <dgm:spPr/>
    </dgm:pt>
    <dgm:pt modelId="{D46D800F-B7EC-4569-AEAC-6E85DA40025C}" type="pres">
      <dgm:prSet presAssocID="{C6B138F7-6456-45CE-9C69-8777576CD7BF}" presName="textRect" presStyleLbl="revTx" presStyleIdx="1" presStyleCnt="6">
        <dgm:presLayoutVars>
          <dgm:chMax val="1"/>
          <dgm:chPref val="1"/>
        </dgm:presLayoutVars>
      </dgm:prSet>
      <dgm:spPr/>
    </dgm:pt>
    <dgm:pt modelId="{40843BF0-5B8E-43B3-9EF8-9549EE51CE31}" type="pres">
      <dgm:prSet presAssocID="{577B1404-D25F-4701-BA9A-EECE76A8E6E4}" presName="sibTrans" presStyleCnt="0"/>
      <dgm:spPr/>
    </dgm:pt>
    <dgm:pt modelId="{EC3B60E5-74AB-463A-B8F4-5E1A0E08D52B}" type="pres">
      <dgm:prSet presAssocID="{A52F0250-B3A6-4A51-863A-08DD63194584}" presName="compNode" presStyleCnt="0"/>
      <dgm:spPr/>
    </dgm:pt>
    <dgm:pt modelId="{492FED11-A81B-4696-8A24-451CFA3A5A9C}" type="pres">
      <dgm:prSet presAssocID="{A52F0250-B3A6-4A51-863A-08DD6319458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4CE4C7C-3227-489F-A1A3-6246E60636CE}" type="pres">
      <dgm:prSet presAssocID="{A52F0250-B3A6-4A51-863A-08DD63194584}" presName="spaceRect" presStyleCnt="0"/>
      <dgm:spPr/>
    </dgm:pt>
    <dgm:pt modelId="{A0D298D3-42D1-4410-B19E-A4A7E37455B8}" type="pres">
      <dgm:prSet presAssocID="{A52F0250-B3A6-4A51-863A-08DD63194584}" presName="textRect" presStyleLbl="revTx" presStyleIdx="2" presStyleCnt="6">
        <dgm:presLayoutVars>
          <dgm:chMax val="1"/>
          <dgm:chPref val="1"/>
        </dgm:presLayoutVars>
      </dgm:prSet>
      <dgm:spPr/>
    </dgm:pt>
    <dgm:pt modelId="{529798C3-3629-4F90-B089-C0CC306441C3}" type="pres">
      <dgm:prSet presAssocID="{7C6174D8-A8D8-4032-A19B-EDE508302328}" presName="sibTrans" presStyleCnt="0"/>
      <dgm:spPr/>
    </dgm:pt>
    <dgm:pt modelId="{12BF89FE-BFE5-43AE-8606-45CA148F9CFA}" type="pres">
      <dgm:prSet presAssocID="{3848040E-CC53-4C72-947B-A8D25D8B7847}" presName="compNode" presStyleCnt="0"/>
      <dgm:spPr/>
    </dgm:pt>
    <dgm:pt modelId="{F8D6B8B1-991C-4883-850E-B1EE3A75FADB}" type="pres">
      <dgm:prSet presAssocID="{3848040E-CC53-4C72-947B-A8D25D8B784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D2694962-AE7A-492D-802D-348621616D52}" type="pres">
      <dgm:prSet presAssocID="{3848040E-CC53-4C72-947B-A8D25D8B7847}" presName="spaceRect" presStyleCnt="0"/>
      <dgm:spPr/>
    </dgm:pt>
    <dgm:pt modelId="{D2DBD8DE-3CC6-459E-90E2-E256E0EAD53E}" type="pres">
      <dgm:prSet presAssocID="{3848040E-CC53-4C72-947B-A8D25D8B7847}" presName="textRect" presStyleLbl="revTx" presStyleIdx="3" presStyleCnt="6">
        <dgm:presLayoutVars>
          <dgm:chMax val="1"/>
          <dgm:chPref val="1"/>
        </dgm:presLayoutVars>
      </dgm:prSet>
      <dgm:spPr/>
    </dgm:pt>
    <dgm:pt modelId="{B24E44F4-CE98-4E23-8BA1-B20A956467C2}" type="pres">
      <dgm:prSet presAssocID="{017C6C4B-6506-4A8A-978D-FD831C7B673A}" presName="sibTrans" presStyleCnt="0"/>
      <dgm:spPr/>
    </dgm:pt>
    <dgm:pt modelId="{7512D849-90B5-47F5-81D4-AD693015A690}" type="pres">
      <dgm:prSet presAssocID="{49A0ED6E-ABD4-496A-8333-4FB26CC952C6}" presName="compNode" presStyleCnt="0"/>
      <dgm:spPr/>
    </dgm:pt>
    <dgm:pt modelId="{C61DD7B2-0557-49A1-8206-BBF4C2B9A14F}" type="pres">
      <dgm:prSet presAssocID="{49A0ED6E-ABD4-496A-8333-4FB26CC952C6}" presName="iconRect" presStyleLbl="node1" presStyleIdx="4" presStyleCnt="6" custLinFactX="-420453" custLinFactY="100000" custLinFactNeighborX="-500000" custLinFactNeighborY="18895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CD27DA6-36FF-407E-902A-2A58E7D8EF5D}" type="pres">
      <dgm:prSet presAssocID="{49A0ED6E-ABD4-496A-8333-4FB26CC952C6}" presName="spaceRect" presStyleCnt="0"/>
      <dgm:spPr/>
    </dgm:pt>
    <dgm:pt modelId="{971E1A5C-BC55-43B4-AA9F-D6822BD5B877}" type="pres">
      <dgm:prSet presAssocID="{49A0ED6E-ABD4-496A-8333-4FB26CC952C6}" presName="textRect" presStyleLbl="revTx" presStyleIdx="4" presStyleCnt="6" custLinFactX="-200000" custLinFactY="125077" custLinFactNeighborX="-214204" custLinFactNeighborY="200000">
        <dgm:presLayoutVars>
          <dgm:chMax val="1"/>
          <dgm:chPref val="1"/>
        </dgm:presLayoutVars>
      </dgm:prSet>
      <dgm:spPr/>
    </dgm:pt>
    <dgm:pt modelId="{5FCEC985-5194-4F98-9EF3-FFB146514430}" type="pres">
      <dgm:prSet presAssocID="{6D699560-1C22-4E40-AFE7-6DBC5ACDE308}" presName="sibTrans" presStyleCnt="0"/>
      <dgm:spPr/>
    </dgm:pt>
    <dgm:pt modelId="{C9F74DF4-2CDD-4524-A53C-97C53653DE5F}" type="pres">
      <dgm:prSet presAssocID="{AF9BFE64-BD1F-4719-A51A-A02476A8383A}" presName="compNode" presStyleCnt="0"/>
      <dgm:spPr/>
    </dgm:pt>
    <dgm:pt modelId="{C5F87627-B9EA-4DC6-A6CF-232E5A5712F7}" type="pres">
      <dgm:prSet presAssocID="{AF9BFE64-BD1F-4719-A51A-A02476A8383A}" presName="iconRect" presStyleLbl="node1" presStyleIdx="5" presStyleCnt="6" custLinFactNeighborY="5742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F4F7881F-DDBD-4741-B2B1-F5D3E6114E3B}" type="pres">
      <dgm:prSet presAssocID="{AF9BFE64-BD1F-4719-A51A-A02476A8383A}" presName="spaceRect" presStyleCnt="0"/>
      <dgm:spPr/>
    </dgm:pt>
    <dgm:pt modelId="{D1A25721-446C-4862-B1A8-E207DD3AD80E}" type="pres">
      <dgm:prSet presAssocID="{AF9BFE64-BD1F-4719-A51A-A02476A8383A}" presName="textRect" presStyleLbl="revTx" presStyleIdx="5" presStyleCnt="6" custLinFactNeighborY="6459">
        <dgm:presLayoutVars>
          <dgm:chMax val="1"/>
          <dgm:chPref val="1"/>
        </dgm:presLayoutVars>
      </dgm:prSet>
      <dgm:spPr/>
    </dgm:pt>
  </dgm:ptLst>
  <dgm:cxnLst>
    <dgm:cxn modelId="{2E468A03-872D-4B64-9646-AA8FBAC7D23B}" srcId="{189AEDB0-20ED-4A7C-8904-921F5D0B12A6}" destId="{C6B138F7-6456-45CE-9C69-8777576CD7BF}" srcOrd="1" destOrd="0" parTransId="{C1715ED1-8984-4CE5-9E44-086C9951DE5F}" sibTransId="{577B1404-D25F-4701-BA9A-EECE76A8E6E4}"/>
    <dgm:cxn modelId="{8F42EC28-4486-4079-8F38-DDE7ED8EB6B3}" type="presOf" srcId="{AF9BFE64-BD1F-4719-A51A-A02476A8383A}" destId="{D1A25721-446C-4862-B1A8-E207DD3AD80E}" srcOrd="0" destOrd="0" presId="urn:microsoft.com/office/officeart/2018/2/layout/IconLabelList"/>
    <dgm:cxn modelId="{E3605D38-D873-4F4D-9B61-9EFDFAA73263}" srcId="{189AEDB0-20ED-4A7C-8904-921F5D0B12A6}" destId="{3848040E-CC53-4C72-947B-A8D25D8B7847}" srcOrd="3" destOrd="0" parTransId="{446F2B35-E265-4329-9036-39F01BE654C0}" sibTransId="{017C6C4B-6506-4A8A-978D-FD831C7B673A}"/>
    <dgm:cxn modelId="{87DB016C-D7D3-4CC1-B50E-32F66539A84B}" type="presOf" srcId="{C6B138F7-6456-45CE-9C69-8777576CD7BF}" destId="{D46D800F-B7EC-4569-AEAC-6E85DA40025C}" srcOrd="0" destOrd="0" presId="urn:microsoft.com/office/officeart/2018/2/layout/IconLabelList"/>
    <dgm:cxn modelId="{6C362272-E576-47BE-B294-A380F6070CAB}" type="presOf" srcId="{A52F0250-B3A6-4A51-863A-08DD63194584}" destId="{A0D298D3-42D1-4410-B19E-A4A7E37455B8}" srcOrd="0" destOrd="0" presId="urn:microsoft.com/office/officeart/2018/2/layout/IconLabelList"/>
    <dgm:cxn modelId="{8E93B380-ADD9-4ADA-99F1-6C07C07F7ED7}" type="presOf" srcId="{49A0ED6E-ABD4-496A-8333-4FB26CC952C6}" destId="{971E1A5C-BC55-43B4-AA9F-D6822BD5B877}" srcOrd="0" destOrd="0" presId="urn:microsoft.com/office/officeart/2018/2/layout/IconLabelList"/>
    <dgm:cxn modelId="{248A8786-9349-4AE9-917E-B7F41E0D748B}" type="presOf" srcId="{3848040E-CC53-4C72-947B-A8D25D8B7847}" destId="{D2DBD8DE-3CC6-459E-90E2-E256E0EAD53E}" srcOrd="0" destOrd="0" presId="urn:microsoft.com/office/officeart/2018/2/layout/IconLabelList"/>
    <dgm:cxn modelId="{0782E58C-9CAE-4A19-8250-EEB75ABE0FB2}" type="presOf" srcId="{189AEDB0-20ED-4A7C-8904-921F5D0B12A6}" destId="{8E96C78C-3A03-4A92-BD22-341A6272DC04}" srcOrd="0" destOrd="0" presId="urn:microsoft.com/office/officeart/2018/2/layout/IconLabelList"/>
    <dgm:cxn modelId="{24ECD29B-E16C-4AB0-83C1-CF726EE6324C}" srcId="{189AEDB0-20ED-4A7C-8904-921F5D0B12A6}" destId="{F9F8A55D-2760-49C5-9DFD-E2D3CDA6453D}" srcOrd="0" destOrd="0" parTransId="{913CD4DA-FE1F-45A5-B5B8-3939F20982EE}" sibTransId="{BE2AFCDA-C8C1-4BFD-9A87-39041853615D}"/>
    <dgm:cxn modelId="{253EFC9D-807D-4C0F-A351-AC0BDE364AC3}" type="presOf" srcId="{F9F8A55D-2760-49C5-9DFD-E2D3CDA6453D}" destId="{F1956CF1-FCB6-46C0-9D9D-73CF6E99B85B}" srcOrd="0" destOrd="0" presId="urn:microsoft.com/office/officeart/2018/2/layout/IconLabelList"/>
    <dgm:cxn modelId="{84AFF5A0-129F-4C49-8BA2-427857343EB8}" srcId="{189AEDB0-20ED-4A7C-8904-921F5D0B12A6}" destId="{49A0ED6E-ABD4-496A-8333-4FB26CC952C6}" srcOrd="4" destOrd="0" parTransId="{EBAE88AD-6E5E-4A9E-862C-903DFD395432}" sibTransId="{6D699560-1C22-4E40-AFE7-6DBC5ACDE308}"/>
    <dgm:cxn modelId="{F4B886E3-CAC8-4477-8CAF-AEB24E9D968E}" srcId="{189AEDB0-20ED-4A7C-8904-921F5D0B12A6}" destId="{AF9BFE64-BD1F-4719-A51A-A02476A8383A}" srcOrd="5" destOrd="0" parTransId="{0969FEFD-7146-491D-86AB-8EF4944613E5}" sibTransId="{541C195C-DBD2-4CB0-9E7B-E1E129EAF800}"/>
    <dgm:cxn modelId="{8C71B0FE-D41D-4052-8CE5-5CCCEB61F4EC}" srcId="{189AEDB0-20ED-4A7C-8904-921F5D0B12A6}" destId="{A52F0250-B3A6-4A51-863A-08DD63194584}" srcOrd="2" destOrd="0" parTransId="{5E1A8681-E060-4732-B002-17501C287D4B}" sibTransId="{7C6174D8-A8D8-4032-A19B-EDE508302328}"/>
    <dgm:cxn modelId="{EE858DFB-0D56-487B-8733-04B1D2DC5953}" type="presParOf" srcId="{8E96C78C-3A03-4A92-BD22-341A6272DC04}" destId="{BB103762-B9CA-482F-8539-FD8D37504770}" srcOrd="0" destOrd="0" presId="urn:microsoft.com/office/officeart/2018/2/layout/IconLabelList"/>
    <dgm:cxn modelId="{186EE1D0-3671-42B4-8F93-0E234318474C}" type="presParOf" srcId="{BB103762-B9CA-482F-8539-FD8D37504770}" destId="{1C154BCB-A2D4-4A68-A856-888F96B581DD}" srcOrd="0" destOrd="0" presId="urn:microsoft.com/office/officeart/2018/2/layout/IconLabelList"/>
    <dgm:cxn modelId="{F48DB4F5-982C-4C07-9263-28F6FD3330D8}" type="presParOf" srcId="{BB103762-B9CA-482F-8539-FD8D37504770}" destId="{D37DF048-B9C1-471E-B772-A67581FA083A}" srcOrd="1" destOrd="0" presId="urn:microsoft.com/office/officeart/2018/2/layout/IconLabelList"/>
    <dgm:cxn modelId="{B4BE6AFE-D9DE-40A7-B1E5-01C24897E333}" type="presParOf" srcId="{BB103762-B9CA-482F-8539-FD8D37504770}" destId="{F1956CF1-FCB6-46C0-9D9D-73CF6E99B85B}" srcOrd="2" destOrd="0" presId="urn:microsoft.com/office/officeart/2018/2/layout/IconLabelList"/>
    <dgm:cxn modelId="{8D22C1A9-477C-4D60-BE9A-D34A274BB4A8}" type="presParOf" srcId="{8E96C78C-3A03-4A92-BD22-341A6272DC04}" destId="{3EC08975-69DC-43C2-9304-F4F7C834662C}" srcOrd="1" destOrd="0" presId="urn:microsoft.com/office/officeart/2018/2/layout/IconLabelList"/>
    <dgm:cxn modelId="{9C276055-66F3-4927-BAA9-965F63C2605D}" type="presParOf" srcId="{8E96C78C-3A03-4A92-BD22-341A6272DC04}" destId="{E4E4E50F-9251-4184-8609-C26C066223FE}" srcOrd="2" destOrd="0" presId="urn:microsoft.com/office/officeart/2018/2/layout/IconLabelList"/>
    <dgm:cxn modelId="{FA293E77-5EA0-460C-B4D3-FC7EBCF93D95}" type="presParOf" srcId="{E4E4E50F-9251-4184-8609-C26C066223FE}" destId="{21BF5938-688E-467F-AC7E-073A078BB6D4}" srcOrd="0" destOrd="0" presId="urn:microsoft.com/office/officeart/2018/2/layout/IconLabelList"/>
    <dgm:cxn modelId="{CC2640A7-EBE8-40C6-8D50-68A93D9D646C}" type="presParOf" srcId="{E4E4E50F-9251-4184-8609-C26C066223FE}" destId="{D7723D24-EDA4-432C-A1AA-218E1BC735C8}" srcOrd="1" destOrd="0" presId="urn:microsoft.com/office/officeart/2018/2/layout/IconLabelList"/>
    <dgm:cxn modelId="{033AF9DF-0412-4A48-92EF-761B3D7D0442}" type="presParOf" srcId="{E4E4E50F-9251-4184-8609-C26C066223FE}" destId="{D46D800F-B7EC-4569-AEAC-6E85DA40025C}" srcOrd="2" destOrd="0" presId="urn:microsoft.com/office/officeart/2018/2/layout/IconLabelList"/>
    <dgm:cxn modelId="{A50B86C0-6C63-44B5-A541-C1C7FF79B2FA}" type="presParOf" srcId="{8E96C78C-3A03-4A92-BD22-341A6272DC04}" destId="{40843BF0-5B8E-43B3-9EF8-9549EE51CE31}" srcOrd="3" destOrd="0" presId="urn:microsoft.com/office/officeart/2018/2/layout/IconLabelList"/>
    <dgm:cxn modelId="{296309D7-65BA-434E-A6AE-0FC4462A7FCC}" type="presParOf" srcId="{8E96C78C-3A03-4A92-BD22-341A6272DC04}" destId="{EC3B60E5-74AB-463A-B8F4-5E1A0E08D52B}" srcOrd="4" destOrd="0" presId="urn:microsoft.com/office/officeart/2018/2/layout/IconLabelList"/>
    <dgm:cxn modelId="{A32C5FBD-3066-4668-87C2-F62147345E12}" type="presParOf" srcId="{EC3B60E5-74AB-463A-B8F4-5E1A0E08D52B}" destId="{492FED11-A81B-4696-8A24-451CFA3A5A9C}" srcOrd="0" destOrd="0" presId="urn:microsoft.com/office/officeart/2018/2/layout/IconLabelList"/>
    <dgm:cxn modelId="{1D99AF2E-6087-49A1-BD0A-68EACCECD322}" type="presParOf" srcId="{EC3B60E5-74AB-463A-B8F4-5E1A0E08D52B}" destId="{74CE4C7C-3227-489F-A1A3-6246E60636CE}" srcOrd="1" destOrd="0" presId="urn:microsoft.com/office/officeart/2018/2/layout/IconLabelList"/>
    <dgm:cxn modelId="{24408291-16DD-480D-A59F-B3762662C133}" type="presParOf" srcId="{EC3B60E5-74AB-463A-B8F4-5E1A0E08D52B}" destId="{A0D298D3-42D1-4410-B19E-A4A7E37455B8}" srcOrd="2" destOrd="0" presId="urn:microsoft.com/office/officeart/2018/2/layout/IconLabelList"/>
    <dgm:cxn modelId="{D230C7CF-D7FC-4491-9233-7662B441F212}" type="presParOf" srcId="{8E96C78C-3A03-4A92-BD22-341A6272DC04}" destId="{529798C3-3629-4F90-B089-C0CC306441C3}" srcOrd="5" destOrd="0" presId="urn:microsoft.com/office/officeart/2018/2/layout/IconLabelList"/>
    <dgm:cxn modelId="{92987E11-EA76-4171-98F3-4B99CCBDA17C}" type="presParOf" srcId="{8E96C78C-3A03-4A92-BD22-341A6272DC04}" destId="{12BF89FE-BFE5-43AE-8606-45CA148F9CFA}" srcOrd="6" destOrd="0" presId="urn:microsoft.com/office/officeart/2018/2/layout/IconLabelList"/>
    <dgm:cxn modelId="{EE08C7F3-D120-41D6-9F3C-D4B125A80147}" type="presParOf" srcId="{12BF89FE-BFE5-43AE-8606-45CA148F9CFA}" destId="{F8D6B8B1-991C-4883-850E-B1EE3A75FADB}" srcOrd="0" destOrd="0" presId="urn:microsoft.com/office/officeart/2018/2/layout/IconLabelList"/>
    <dgm:cxn modelId="{12B63201-69F8-4A3E-AEBD-5823EB3DD9EE}" type="presParOf" srcId="{12BF89FE-BFE5-43AE-8606-45CA148F9CFA}" destId="{D2694962-AE7A-492D-802D-348621616D52}" srcOrd="1" destOrd="0" presId="urn:microsoft.com/office/officeart/2018/2/layout/IconLabelList"/>
    <dgm:cxn modelId="{18BCD3F7-5F29-4620-83E3-08065FE8DA7E}" type="presParOf" srcId="{12BF89FE-BFE5-43AE-8606-45CA148F9CFA}" destId="{D2DBD8DE-3CC6-459E-90E2-E256E0EAD53E}" srcOrd="2" destOrd="0" presId="urn:microsoft.com/office/officeart/2018/2/layout/IconLabelList"/>
    <dgm:cxn modelId="{93F2AC21-CE92-4E08-B9CE-FC11043C5E08}" type="presParOf" srcId="{8E96C78C-3A03-4A92-BD22-341A6272DC04}" destId="{B24E44F4-CE98-4E23-8BA1-B20A956467C2}" srcOrd="7" destOrd="0" presId="urn:microsoft.com/office/officeart/2018/2/layout/IconLabelList"/>
    <dgm:cxn modelId="{14CB3B6E-164A-40D2-A637-2DCA774296B3}" type="presParOf" srcId="{8E96C78C-3A03-4A92-BD22-341A6272DC04}" destId="{7512D849-90B5-47F5-81D4-AD693015A690}" srcOrd="8" destOrd="0" presId="urn:microsoft.com/office/officeart/2018/2/layout/IconLabelList"/>
    <dgm:cxn modelId="{6E928CCC-8E32-4317-A0C2-2B8E43670FB8}" type="presParOf" srcId="{7512D849-90B5-47F5-81D4-AD693015A690}" destId="{C61DD7B2-0557-49A1-8206-BBF4C2B9A14F}" srcOrd="0" destOrd="0" presId="urn:microsoft.com/office/officeart/2018/2/layout/IconLabelList"/>
    <dgm:cxn modelId="{06F68C3E-2C6E-44B5-9D36-0309EFC711A1}" type="presParOf" srcId="{7512D849-90B5-47F5-81D4-AD693015A690}" destId="{BCD27DA6-36FF-407E-902A-2A58E7D8EF5D}" srcOrd="1" destOrd="0" presId="urn:microsoft.com/office/officeart/2018/2/layout/IconLabelList"/>
    <dgm:cxn modelId="{F6C172FA-E41A-480E-9B1D-FC9A257D5817}" type="presParOf" srcId="{7512D849-90B5-47F5-81D4-AD693015A690}" destId="{971E1A5C-BC55-43B4-AA9F-D6822BD5B877}" srcOrd="2" destOrd="0" presId="urn:microsoft.com/office/officeart/2018/2/layout/IconLabelList"/>
    <dgm:cxn modelId="{C9BEB147-3D5E-4071-A355-291325E3DFFF}" type="presParOf" srcId="{8E96C78C-3A03-4A92-BD22-341A6272DC04}" destId="{5FCEC985-5194-4F98-9EF3-FFB146514430}" srcOrd="9" destOrd="0" presId="urn:microsoft.com/office/officeart/2018/2/layout/IconLabelList"/>
    <dgm:cxn modelId="{05F76C48-2A88-4CF6-92C7-12289DB3D456}" type="presParOf" srcId="{8E96C78C-3A03-4A92-BD22-341A6272DC04}" destId="{C9F74DF4-2CDD-4524-A53C-97C53653DE5F}" srcOrd="10" destOrd="0" presId="urn:microsoft.com/office/officeart/2018/2/layout/IconLabelList"/>
    <dgm:cxn modelId="{3982C5BA-2775-4267-8341-5DDE4D8E4959}" type="presParOf" srcId="{C9F74DF4-2CDD-4524-A53C-97C53653DE5F}" destId="{C5F87627-B9EA-4DC6-A6CF-232E5A5712F7}" srcOrd="0" destOrd="0" presId="urn:microsoft.com/office/officeart/2018/2/layout/IconLabelList"/>
    <dgm:cxn modelId="{C64383D3-74BF-4D77-8F6C-0E8787B304D9}" type="presParOf" srcId="{C9F74DF4-2CDD-4524-A53C-97C53653DE5F}" destId="{F4F7881F-DDBD-4741-B2B1-F5D3E6114E3B}" srcOrd="1" destOrd="0" presId="urn:microsoft.com/office/officeart/2018/2/layout/IconLabelList"/>
    <dgm:cxn modelId="{F0687C8A-0139-472D-9964-A7D521805707}" type="presParOf" srcId="{C9F74DF4-2CDD-4524-A53C-97C53653DE5F}" destId="{D1A25721-446C-4862-B1A8-E207DD3AD8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D36713-27E3-473A-A252-330C23A26A2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838008-1BA7-4776-A0FA-AE02E87E1E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solidFill>
                <a:schemeClr val="tx1"/>
              </a:solidFill>
            </a:rPr>
            <a:t>Connect the sensors to the Nodemcu board using jumper wires and breadboard.</a:t>
          </a:r>
        </a:p>
      </dgm:t>
    </dgm:pt>
    <dgm:pt modelId="{ABE9F1A1-29CD-4C7C-AB3F-3A5C727F1C4A}" type="parTrans" cxnId="{73206111-EC84-403C-9B72-897919367928}">
      <dgm:prSet/>
      <dgm:spPr/>
      <dgm:t>
        <a:bodyPr/>
        <a:lstStyle/>
        <a:p>
          <a:endParaRPr lang="en-US"/>
        </a:p>
      </dgm:t>
    </dgm:pt>
    <dgm:pt modelId="{979F34E2-2C8C-4856-9EB8-14C7FA9A7537}" type="sibTrans" cxnId="{73206111-EC84-403C-9B72-897919367928}">
      <dgm:prSet/>
      <dgm:spPr/>
      <dgm:t>
        <a:bodyPr/>
        <a:lstStyle/>
        <a:p>
          <a:endParaRPr lang="en-US"/>
        </a:p>
      </dgm:t>
    </dgm:pt>
    <dgm:pt modelId="{42B88890-5747-4DE8-A19E-21511D4E94A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solidFill>
                <a:schemeClr val="tx1"/>
              </a:solidFill>
            </a:rPr>
            <a:t>Write code to interface with each sensor and extract data.</a:t>
          </a:r>
        </a:p>
      </dgm:t>
    </dgm:pt>
    <dgm:pt modelId="{6396325B-274A-425A-9DD1-0B5494AC2BF4}" type="parTrans" cxnId="{46A62312-DB3C-460D-BE1E-966E4031D3DE}">
      <dgm:prSet/>
      <dgm:spPr/>
      <dgm:t>
        <a:bodyPr/>
        <a:lstStyle/>
        <a:p>
          <a:endParaRPr lang="en-US"/>
        </a:p>
      </dgm:t>
    </dgm:pt>
    <dgm:pt modelId="{53933F74-782A-43BA-B4E4-2ABB58ABF191}" type="sibTrans" cxnId="{46A62312-DB3C-460D-BE1E-966E4031D3DE}">
      <dgm:prSet/>
      <dgm:spPr/>
      <dgm:t>
        <a:bodyPr/>
        <a:lstStyle/>
        <a:p>
          <a:endParaRPr lang="en-US"/>
        </a:p>
      </dgm:t>
    </dgm:pt>
    <dgm:pt modelId="{14E057F5-2281-4A55-AD8A-CDEAFB4580A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1"/>
              </a:solidFill>
            </a:rPr>
            <a:t>Utilize the </a:t>
          </a:r>
          <a:r>
            <a:rPr lang="en-US" b="1" dirty="0" err="1">
              <a:solidFill>
                <a:schemeClr val="tx1"/>
              </a:solidFill>
            </a:rPr>
            <a:t>Nodemcu's</a:t>
          </a:r>
          <a:r>
            <a:rPr lang="en-US" b="1" dirty="0">
              <a:solidFill>
                <a:schemeClr val="tx1"/>
              </a:solidFill>
            </a:rPr>
            <a:t> Wi-Fi capabilities to establish an internet connection.</a:t>
          </a:r>
        </a:p>
      </dgm:t>
    </dgm:pt>
    <dgm:pt modelId="{59457853-D47A-4373-8D88-1561340D2CC1}" type="parTrans" cxnId="{EA41CD9B-F970-4C93-85B6-70486EB8A653}">
      <dgm:prSet/>
      <dgm:spPr/>
      <dgm:t>
        <a:bodyPr/>
        <a:lstStyle/>
        <a:p>
          <a:endParaRPr lang="en-US"/>
        </a:p>
      </dgm:t>
    </dgm:pt>
    <dgm:pt modelId="{003A8772-4287-4514-9975-985061EC673A}" type="sibTrans" cxnId="{EA41CD9B-F970-4C93-85B6-70486EB8A653}">
      <dgm:prSet/>
      <dgm:spPr/>
      <dgm:t>
        <a:bodyPr/>
        <a:lstStyle/>
        <a:p>
          <a:endParaRPr lang="en-US"/>
        </a:p>
      </dgm:t>
    </dgm:pt>
    <dgm:pt modelId="{5AC83872-5F22-4D58-A2D4-4853B7A296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solidFill>
                <a:schemeClr val="tx1"/>
              </a:solidFill>
            </a:rPr>
            <a:t>Implement code to transmit data to an online platform or server.</a:t>
          </a:r>
        </a:p>
      </dgm:t>
    </dgm:pt>
    <dgm:pt modelId="{CB9FF524-CAAB-4708-BD18-446DD8FAEF07}" type="parTrans" cxnId="{51D149F4-2C76-4801-AAE0-8D843599A559}">
      <dgm:prSet/>
      <dgm:spPr/>
      <dgm:t>
        <a:bodyPr/>
        <a:lstStyle/>
        <a:p>
          <a:endParaRPr lang="en-US"/>
        </a:p>
      </dgm:t>
    </dgm:pt>
    <dgm:pt modelId="{E1C1B6AF-87C0-4115-AFF6-8437676037EB}" type="sibTrans" cxnId="{51D149F4-2C76-4801-AAE0-8D843599A559}">
      <dgm:prSet/>
      <dgm:spPr/>
      <dgm:t>
        <a:bodyPr/>
        <a:lstStyle/>
        <a:p>
          <a:endParaRPr lang="en-US"/>
        </a:p>
      </dgm:t>
    </dgm:pt>
    <dgm:pt modelId="{EB24685A-939B-4C86-BE1B-FF0F3F75D2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>
              <a:solidFill>
                <a:schemeClr val="tx1"/>
              </a:solidFill>
            </a:rPr>
            <a:t>Develop a user interface to display data on the LCD screen using the I2C module.</a:t>
          </a:r>
        </a:p>
      </dgm:t>
    </dgm:pt>
    <dgm:pt modelId="{FEE37D96-74A3-4487-9F35-7F333B81DD3F}" type="parTrans" cxnId="{388FD09E-70D8-40A4-8C6B-2930C1D30326}">
      <dgm:prSet/>
      <dgm:spPr/>
      <dgm:t>
        <a:bodyPr/>
        <a:lstStyle/>
        <a:p>
          <a:endParaRPr lang="en-US"/>
        </a:p>
      </dgm:t>
    </dgm:pt>
    <dgm:pt modelId="{A467AAD2-5177-4009-86ED-3D5FB68D36E2}" type="sibTrans" cxnId="{388FD09E-70D8-40A4-8C6B-2930C1D30326}">
      <dgm:prSet/>
      <dgm:spPr/>
      <dgm:t>
        <a:bodyPr/>
        <a:lstStyle/>
        <a:p>
          <a:endParaRPr lang="en-US"/>
        </a:p>
      </dgm:t>
    </dgm:pt>
    <dgm:pt modelId="{472B86E2-225D-418A-9E64-2D9BF8CB9C6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>
              <a:solidFill>
                <a:schemeClr val="tx1"/>
              </a:solidFill>
            </a:rPr>
            <a:t>Create a web-based dashboard to remotely access weather data.</a:t>
          </a:r>
        </a:p>
      </dgm:t>
    </dgm:pt>
    <dgm:pt modelId="{72BB9B90-99F3-47FB-A08D-B2E1441F8072}" type="parTrans" cxnId="{B2714D83-580A-466D-81A4-137311B5E539}">
      <dgm:prSet/>
      <dgm:spPr/>
      <dgm:t>
        <a:bodyPr/>
        <a:lstStyle/>
        <a:p>
          <a:endParaRPr lang="en-US"/>
        </a:p>
      </dgm:t>
    </dgm:pt>
    <dgm:pt modelId="{B7E095B3-717C-4793-8083-1527B74B0730}" type="sibTrans" cxnId="{B2714D83-580A-466D-81A4-137311B5E539}">
      <dgm:prSet/>
      <dgm:spPr/>
      <dgm:t>
        <a:bodyPr/>
        <a:lstStyle/>
        <a:p>
          <a:endParaRPr lang="en-US"/>
        </a:p>
      </dgm:t>
    </dgm:pt>
    <dgm:pt modelId="{A2A93A9D-604F-4DF9-BB35-E00E6BC3B578}" type="pres">
      <dgm:prSet presAssocID="{53D36713-27E3-473A-A252-330C23A26A2D}" presName="root" presStyleCnt="0">
        <dgm:presLayoutVars>
          <dgm:dir/>
          <dgm:resizeHandles val="exact"/>
        </dgm:presLayoutVars>
      </dgm:prSet>
      <dgm:spPr/>
    </dgm:pt>
    <dgm:pt modelId="{6C931704-A9E3-43DC-A919-39FB529A6F8F}" type="pres">
      <dgm:prSet presAssocID="{45838008-1BA7-4776-A0FA-AE02E87E1EA5}" presName="compNode" presStyleCnt="0"/>
      <dgm:spPr/>
    </dgm:pt>
    <dgm:pt modelId="{579E0C18-78DA-4C7E-A0B6-CCAB44D7BFCE}" type="pres">
      <dgm:prSet presAssocID="{45838008-1BA7-4776-A0FA-AE02E87E1EA5}" presName="iconBgRect" presStyleLbl="bgShp" presStyleIdx="0" presStyleCnt="6"/>
      <dgm:spPr/>
    </dgm:pt>
    <dgm:pt modelId="{1A58436C-EC3B-43DC-96A5-E6303762473A}" type="pres">
      <dgm:prSet presAssocID="{45838008-1BA7-4776-A0FA-AE02E87E1EA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7231E685-DFAE-43A9-BE3A-5CA9EC10A09E}" type="pres">
      <dgm:prSet presAssocID="{45838008-1BA7-4776-A0FA-AE02E87E1EA5}" presName="spaceRect" presStyleCnt="0"/>
      <dgm:spPr/>
    </dgm:pt>
    <dgm:pt modelId="{522EDF9C-078A-45C1-9B36-40E1E9CB8C3D}" type="pres">
      <dgm:prSet presAssocID="{45838008-1BA7-4776-A0FA-AE02E87E1EA5}" presName="textRect" presStyleLbl="revTx" presStyleIdx="0" presStyleCnt="6">
        <dgm:presLayoutVars>
          <dgm:chMax val="1"/>
          <dgm:chPref val="1"/>
        </dgm:presLayoutVars>
      </dgm:prSet>
      <dgm:spPr/>
    </dgm:pt>
    <dgm:pt modelId="{521F6389-1719-49C8-9F29-4B1BE59EE950}" type="pres">
      <dgm:prSet presAssocID="{979F34E2-2C8C-4856-9EB8-14C7FA9A7537}" presName="sibTrans" presStyleCnt="0"/>
      <dgm:spPr/>
    </dgm:pt>
    <dgm:pt modelId="{9AD879D4-1F22-4F38-939B-346507E330D6}" type="pres">
      <dgm:prSet presAssocID="{42B88890-5747-4DE8-A19E-21511D4E94A1}" presName="compNode" presStyleCnt="0"/>
      <dgm:spPr/>
    </dgm:pt>
    <dgm:pt modelId="{69B7049B-E74C-42BC-9926-7F7E339DE5C1}" type="pres">
      <dgm:prSet presAssocID="{42B88890-5747-4DE8-A19E-21511D4E94A1}" presName="iconBgRect" presStyleLbl="bgShp" presStyleIdx="1" presStyleCnt="6"/>
      <dgm:spPr/>
    </dgm:pt>
    <dgm:pt modelId="{BD0A793A-2025-4DFA-AC02-D3BAA0E69898}" type="pres">
      <dgm:prSet presAssocID="{42B88890-5747-4DE8-A19E-21511D4E94A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3243B88-ECA8-4570-8881-CB976E910C6F}" type="pres">
      <dgm:prSet presAssocID="{42B88890-5747-4DE8-A19E-21511D4E94A1}" presName="spaceRect" presStyleCnt="0"/>
      <dgm:spPr/>
    </dgm:pt>
    <dgm:pt modelId="{C3C00859-2744-45B9-9EB3-30FAF5F78A33}" type="pres">
      <dgm:prSet presAssocID="{42B88890-5747-4DE8-A19E-21511D4E94A1}" presName="textRect" presStyleLbl="revTx" presStyleIdx="1" presStyleCnt="6">
        <dgm:presLayoutVars>
          <dgm:chMax val="1"/>
          <dgm:chPref val="1"/>
        </dgm:presLayoutVars>
      </dgm:prSet>
      <dgm:spPr/>
    </dgm:pt>
    <dgm:pt modelId="{6B680ED4-702E-409D-8C2F-806183B3CFBD}" type="pres">
      <dgm:prSet presAssocID="{53933F74-782A-43BA-B4E4-2ABB58ABF191}" presName="sibTrans" presStyleCnt="0"/>
      <dgm:spPr/>
    </dgm:pt>
    <dgm:pt modelId="{D35A44E5-7D41-4FFA-B52B-45FD6BFA9B32}" type="pres">
      <dgm:prSet presAssocID="{14E057F5-2281-4A55-AD8A-CDEAFB4580A6}" presName="compNode" presStyleCnt="0"/>
      <dgm:spPr/>
    </dgm:pt>
    <dgm:pt modelId="{3CF9A474-063F-4B64-9B0F-704209DE9647}" type="pres">
      <dgm:prSet presAssocID="{14E057F5-2281-4A55-AD8A-CDEAFB4580A6}" presName="iconBgRect" presStyleLbl="bgShp" presStyleIdx="2" presStyleCnt="6"/>
      <dgm:spPr/>
    </dgm:pt>
    <dgm:pt modelId="{60553DC3-7174-485A-8F55-AE0797EC3EE2}" type="pres">
      <dgm:prSet presAssocID="{14E057F5-2281-4A55-AD8A-CDEAFB4580A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8A98BD62-3474-4CC6-894C-3854F2B9E78F}" type="pres">
      <dgm:prSet presAssocID="{14E057F5-2281-4A55-AD8A-CDEAFB4580A6}" presName="spaceRect" presStyleCnt="0"/>
      <dgm:spPr/>
    </dgm:pt>
    <dgm:pt modelId="{6D961AC9-408C-42EC-A80E-A79FD6D35C46}" type="pres">
      <dgm:prSet presAssocID="{14E057F5-2281-4A55-AD8A-CDEAFB4580A6}" presName="textRect" presStyleLbl="revTx" presStyleIdx="2" presStyleCnt="6">
        <dgm:presLayoutVars>
          <dgm:chMax val="1"/>
          <dgm:chPref val="1"/>
        </dgm:presLayoutVars>
      </dgm:prSet>
      <dgm:spPr/>
    </dgm:pt>
    <dgm:pt modelId="{6319AD37-5B05-4731-A5BC-77B9048C2464}" type="pres">
      <dgm:prSet presAssocID="{003A8772-4287-4514-9975-985061EC673A}" presName="sibTrans" presStyleCnt="0"/>
      <dgm:spPr/>
    </dgm:pt>
    <dgm:pt modelId="{545AD877-A0FB-470C-9E53-EABD98EB801A}" type="pres">
      <dgm:prSet presAssocID="{5AC83872-5F22-4D58-A2D4-4853B7A29657}" presName="compNode" presStyleCnt="0"/>
      <dgm:spPr/>
    </dgm:pt>
    <dgm:pt modelId="{60AC77CA-F36A-487E-9355-C317822C8659}" type="pres">
      <dgm:prSet presAssocID="{5AC83872-5F22-4D58-A2D4-4853B7A29657}" presName="iconBgRect" presStyleLbl="bgShp" presStyleIdx="3" presStyleCnt="6"/>
      <dgm:spPr/>
    </dgm:pt>
    <dgm:pt modelId="{E2E0371E-EB0C-4CB1-BE2A-849F862A905A}" type="pres">
      <dgm:prSet presAssocID="{5AC83872-5F22-4D58-A2D4-4853B7A2965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E83EBC4-8D7C-4D6C-881E-EDBCB30799EE}" type="pres">
      <dgm:prSet presAssocID="{5AC83872-5F22-4D58-A2D4-4853B7A29657}" presName="spaceRect" presStyleCnt="0"/>
      <dgm:spPr/>
    </dgm:pt>
    <dgm:pt modelId="{37E950E7-45AF-4D0C-9C0E-FA5975982A63}" type="pres">
      <dgm:prSet presAssocID="{5AC83872-5F22-4D58-A2D4-4853B7A29657}" presName="textRect" presStyleLbl="revTx" presStyleIdx="3" presStyleCnt="6">
        <dgm:presLayoutVars>
          <dgm:chMax val="1"/>
          <dgm:chPref val="1"/>
        </dgm:presLayoutVars>
      </dgm:prSet>
      <dgm:spPr/>
    </dgm:pt>
    <dgm:pt modelId="{3ABDC840-642D-4CE2-A2D1-7FB2784EFA61}" type="pres">
      <dgm:prSet presAssocID="{E1C1B6AF-87C0-4115-AFF6-8437676037EB}" presName="sibTrans" presStyleCnt="0"/>
      <dgm:spPr/>
    </dgm:pt>
    <dgm:pt modelId="{3B05E017-82B0-4E31-8FC0-FD9828C89D2D}" type="pres">
      <dgm:prSet presAssocID="{EB24685A-939B-4C86-BE1B-FF0F3F75D2C4}" presName="compNode" presStyleCnt="0"/>
      <dgm:spPr/>
    </dgm:pt>
    <dgm:pt modelId="{4FE7B46E-0F22-4D3B-A714-1CFB0D6E9672}" type="pres">
      <dgm:prSet presAssocID="{EB24685A-939B-4C86-BE1B-FF0F3F75D2C4}" presName="iconBgRect" presStyleLbl="bgShp" presStyleIdx="4" presStyleCnt="6"/>
      <dgm:spPr/>
    </dgm:pt>
    <dgm:pt modelId="{4B793D70-860F-4010-9C58-43842C9902CA}" type="pres">
      <dgm:prSet presAssocID="{EB24685A-939B-4C86-BE1B-FF0F3F75D2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A970A836-08FE-49F1-9F57-A9662818196E}" type="pres">
      <dgm:prSet presAssocID="{EB24685A-939B-4C86-BE1B-FF0F3F75D2C4}" presName="spaceRect" presStyleCnt="0"/>
      <dgm:spPr/>
    </dgm:pt>
    <dgm:pt modelId="{42FA8858-01C8-476F-BF93-D71FF43155E5}" type="pres">
      <dgm:prSet presAssocID="{EB24685A-939B-4C86-BE1B-FF0F3F75D2C4}" presName="textRect" presStyleLbl="revTx" presStyleIdx="4" presStyleCnt="6">
        <dgm:presLayoutVars>
          <dgm:chMax val="1"/>
          <dgm:chPref val="1"/>
        </dgm:presLayoutVars>
      </dgm:prSet>
      <dgm:spPr/>
    </dgm:pt>
    <dgm:pt modelId="{09AE3EEF-BCE5-4A3E-A9FE-CE22B8F17FF7}" type="pres">
      <dgm:prSet presAssocID="{A467AAD2-5177-4009-86ED-3D5FB68D36E2}" presName="sibTrans" presStyleCnt="0"/>
      <dgm:spPr/>
    </dgm:pt>
    <dgm:pt modelId="{4E1F583D-3874-408F-BB91-FA9723C3CBD1}" type="pres">
      <dgm:prSet presAssocID="{472B86E2-225D-418A-9E64-2D9BF8CB9C61}" presName="compNode" presStyleCnt="0"/>
      <dgm:spPr/>
    </dgm:pt>
    <dgm:pt modelId="{768529A5-3038-43AA-A972-79B28C572613}" type="pres">
      <dgm:prSet presAssocID="{472B86E2-225D-418A-9E64-2D9BF8CB9C61}" presName="iconBgRect" presStyleLbl="bgShp" presStyleIdx="5" presStyleCnt="6"/>
      <dgm:spPr/>
    </dgm:pt>
    <dgm:pt modelId="{EEC82BC5-9CDB-492E-877B-19D8EB6CB35C}" type="pres">
      <dgm:prSet presAssocID="{472B86E2-225D-418A-9E64-2D9BF8CB9C6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4F2A8C94-8054-4190-8D66-73CEDB21A368}" type="pres">
      <dgm:prSet presAssocID="{472B86E2-225D-418A-9E64-2D9BF8CB9C61}" presName="spaceRect" presStyleCnt="0"/>
      <dgm:spPr/>
    </dgm:pt>
    <dgm:pt modelId="{D963498B-8561-4F34-B64F-6FED99543C08}" type="pres">
      <dgm:prSet presAssocID="{472B86E2-225D-418A-9E64-2D9BF8CB9C6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3206111-EC84-403C-9B72-897919367928}" srcId="{53D36713-27E3-473A-A252-330C23A26A2D}" destId="{45838008-1BA7-4776-A0FA-AE02E87E1EA5}" srcOrd="0" destOrd="0" parTransId="{ABE9F1A1-29CD-4C7C-AB3F-3A5C727F1C4A}" sibTransId="{979F34E2-2C8C-4856-9EB8-14C7FA9A7537}"/>
    <dgm:cxn modelId="{46A62312-DB3C-460D-BE1E-966E4031D3DE}" srcId="{53D36713-27E3-473A-A252-330C23A26A2D}" destId="{42B88890-5747-4DE8-A19E-21511D4E94A1}" srcOrd="1" destOrd="0" parTransId="{6396325B-274A-425A-9DD1-0B5494AC2BF4}" sibTransId="{53933F74-782A-43BA-B4E4-2ABB58ABF191}"/>
    <dgm:cxn modelId="{EE647530-B6D4-4356-8BC7-922874818243}" type="presOf" srcId="{14E057F5-2281-4A55-AD8A-CDEAFB4580A6}" destId="{6D961AC9-408C-42EC-A80E-A79FD6D35C46}" srcOrd="0" destOrd="0" presId="urn:microsoft.com/office/officeart/2018/5/layout/IconCircleLabelList"/>
    <dgm:cxn modelId="{77A55737-94F6-4616-9B07-5FA93B1AD02C}" type="presOf" srcId="{45838008-1BA7-4776-A0FA-AE02E87E1EA5}" destId="{522EDF9C-078A-45C1-9B36-40E1E9CB8C3D}" srcOrd="0" destOrd="0" presId="urn:microsoft.com/office/officeart/2018/5/layout/IconCircleLabelList"/>
    <dgm:cxn modelId="{BEBC9747-AAC5-4114-95DB-261E0015CD5F}" type="presOf" srcId="{53D36713-27E3-473A-A252-330C23A26A2D}" destId="{A2A93A9D-604F-4DF9-BB35-E00E6BC3B578}" srcOrd="0" destOrd="0" presId="urn:microsoft.com/office/officeart/2018/5/layout/IconCircleLabelList"/>
    <dgm:cxn modelId="{01426F6B-3CF6-4A8C-A72D-08FEDBF597A0}" type="presOf" srcId="{42B88890-5747-4DE8-A19E-21511D4E94A1}" destId="{C3C00859-2744-45B9-9EB3-30FAF5F78A33}" srcOrd="0" destOrd="0" presId="urn:microsoft.com/office/officeart/2018/5/layout/IconCircleLabelList"/>
    <dgm:cxn modelId="{B2714D83-580A-466D-81A4-137311B5E539}" srcId="{53D36713-27E3-473A-A252-330C23A26A2D}" destId="{472B86E2-225D-418A-9E64-2D9BF8CB9C61}" srcOrd="5" destOrd="0" parTransId="{72BB9B90-99F3-47FB-A08D-B2E1441F8072}" sibTransId="{B7E095B3-717C-4793-8083-1527B74B0730}"/>
    <dgm:cxn modelId="{EA41CD9B-F970-4C93-85B6-70486EB8A653}" srcId="{53D36713-27E3-473A-A252-330C23A26A2D}" destId="{14E057F5-2281-4A55-AD8A-CDEAFB4580A6}" srcOrd="2" destOrd="0" parTransId="{59457853-D47A-4373-8D88-1561340D2CC1}" sibTransId="{003A8772-4287-4514-9975-985061EC673A}"/>
    <dgm:cxn modelId="{388FD09E-70D8-40A4-8C6B-2930C1D30326}" srcId="{53D36713-27E3-473A-A252-330C23A26A2D}" destId="{EB24685A-939B-4C86-BE1B-FF0F3F75D2C4}" srcOrd="4" destOrd="0" parTransId="{FEE37D96-74A3-4487-9F35-7F333B81DD3F}" sibTransId="{A467AAD2-5177-4009-86ED-3D5FB68D36E2}"/>
    <dgm:cxn modelId="{9CF2D6E5-7441-4CD0-9541-D9BAB03CE4C4}" type="presOf" srcId="{472B86E2-225D-418A-9E64-2D9BF8CB9C61}" destId="{D963498B-8561-4F34-B64F-6FED99543C08}" srcOrd="0" destOrd="0" presId="urn:microsoft.com/office/officeart/2018/5/layout/IconCircleLabelList"/>
    <dgm:cxn modelId="{4ADB65EF-863C-4517-B670-C448CAAA7A7F}" type="presOf" srcId="{EB24685A-939B-4C86-BE1B-FF0F3F75D2C4}" destId="{42FA8858-01C8-476F-BF93-D71FF43155E5}" srcOrd="0" destOrd="0" presId="urn:microsoft.com/office/officeart/2018/5/layout/IconCircleLabelList"/>
    <dgm:cxn modelId="{A6338CEF-B62F-46F7-92DA-18A173697B00}" type="presOf" srcId="{5AC83872-5F22-4D58-A2D4-4853B7A29657}" destId="{37E950E7-45AF-4D0C-9C0E-FA5975982A63}" srcOrd="0" destOrd="0" presId="urn:microsoft.com/office/officeart/2018/5/layout/IconCircleLabelList"/>
    <dgm:cxn modelId="{51D149F4-2C76-4801-AAE0-8D843599A559}" srcId="{53D36713-27E3-473A-A252-330C23A26A2D}" destId="{5AC83872-5F22-4D58-A2D4-4853B7A29657}" srcOrd="3" destOrd="0" parTransId="{CB9FF524-CAAB-4708-BD18-446DD8FAEF07}" sibTransId="{E1C1B6AF-87C0-4115-AFF6-8437676037EB}"/>
    <dgm:cxn modelId="{C04033F9-C564-4329-8D5D-011D73E47A5E}" type="presParOf" srcId="{A2A93A9D-604F-4DF9-BB35-E00E6BC3B578}" destId="{6C931704-A9E3-43DC-A919-39FB529A6F8F}" srcOrd="0" destOrd="0" presId="urn:microsoft.com/office/officeart/2018/5/layout/IconCircleLabelList"/>
    <dgm:cxn modelId="{C204C203-9CAF-462D-9A5B-304F8B77468E}" type="presParOf" srcId="{6C931704-A9E3-43DC-A919-39FB529A6F8F}" destId="{579E0C18-78DA-4C7E-A0B6-CCAB44D7BFCE}" srcOrd="0" destOrd="0" presId="urn:microsoft.com/office/officeart/2018/5/layout/IconCircleLabelList"/>
    <dgm:cxn modelId="{AC374B92-BB14-4050-9564-9B28DB634D5E}" type="presParOf" srcId="{6C931704-A9E3-43DC-A919-39FB529A6F8F}" destId="{1A58436C-EC3B-43DC-96A5-E6303762473A}" srcOrd="1" destOrd="0" presId="urn:microsoft.com/office/officeart/2018/5/layout/IconCircleLabelList"/>
    <dgm:cxn modelId="{DD98083A-841E-4446-95D4-A918F2CA16FC}" type="presParOf" srcId="{6C931704-A9E3-43DC-A919-39FB529A6F8F}" destId="{7231E685-DFAE-43A9-BE3A-5CA9EC10A09E}" srcOrd="2" destOrd="0" presId="urn:microsoft.com/office/officeart/2018/5/layout/IconCircleLabelList"/>
    <dgm:cxn modelId="{C4B9C121-D89C-4094-9C4B-FF4013B1B3C9}" type="presParOf" srcId="{6C931704-A9E3-43DC-A919-39FB529A6F8F}" destId="{522EDF9C-078A-45C1-9B36-40E1E9CB8C3D}" srcOrd="3" destOrd="0" presId="urn:microsoft.com/office/officeart/2018/5/layout/IconCircleLabelList"/>
    <dgm:cxn modelId="{9AAF12E4-437F-4B8A-9C29-B9218D1CADA2}" type="presParOf" srcId="{A2A93A9D-604F-4DF9-BB35-E00E6BC3B578}" destId="{521F6389-1719-49C8-9F29-4B1BE59EE950}" srcOrd="1" destOrd="0" presId="urn:microsoft.com/office/officeart/2018/5/layout/IconCircleLabelList"/>
    <dgm:cxn modelId="{6AF09C62-3395-4CE2-9574-8AB99C6AEF3E}" type="presParOf" srcId="{A2A93A9D-604F-4DF9-BB35-E00E6BC3B578}" destId="{9AD879D4-1F22-4F38-939B-346507E330D6}" srcOrd="2" destOrd="0" presId="urn:microsoft.com/office/officeart/2018/5/layout/IconCircleLabelList"/>
    <dgm:cxn modelId="{444D0887-DD56-438F-AA5F-391BC5BC666F}" type="presParOf" srcId="{9AD879D4-1F22-4F38-939B-346507E330D6}" destId="{69B7049B-E74C-42BC-9926-7F7E339DE5C1}" srcOrd="0" destOrd="0" presId="urn:microsoft.com/office/officeart/2018/5/layout/IconCircleLabelList"/>
    <dgm:cxn modelId="{D1000CC9-1C40-4F17-965C-5A7A1330000B}" type="presParOf" srcId="{9AD879D4-1F22-4F38-939B-346507E330D6}" destId="{BD0A793A-2025-4DFA-AC02-D3BAA0E69898}" srcOrd="1" destOrd="0" presId="urn:microsoft.com/office/officeart/2018/5/layout/IconCircleLabelList"/>
    <dgm:cxn modelId="{63432C38-938E-454C-9EDB-F87C1DE95930}" type="presParOf" srcId="{9AD879D4-1F22-4F38-939B-346507E330D6}" destId="{83243B88-ECA8-4570-8881-CB976E910C6F}" srcOrd="2" destOrd="0" presId="urn:microsoft.com/office/officeart/2018/5/layout/IconCircleLabelList"/>
    <dgm:cxn modelId="{C46E0548-D118-4AEC-B882-34EFA25A875A}" type="presParOf" srcId="{9AD879D4-1F22-4F38-939B-346507E330D6}" destId="{C3C00859-2744-45B9-9EB3-30FAF5F78A33}" srcOrd="3" destOrd="0" presId="urn:microsoft.com/office/officeart/2018/5/layout/IconCircleLabelList"/>
    <dgm:cxn modelId="{20CCE223-A4CE-4A37-9BBD-8606D65C5E4D}" type="presParOf" srcId="{A2A93A9D-604F-4DF9-BB35-E00E6BC3B578}" destId="{6B680ED4-702E-409D-8C2F-806183B3CFBD}" srcOrd="3" destOrd="0" presId="urn:microsoft.com/office/officeart/2018/5/layout/IconCircleLabelList"/>
    <dgm:cxn modelId="{25EB37EE-EF97-4654-8C05-4701E93401EB}" type="presParOf" srcId="{A2A93A9D-604F-4DF9-BB35-E00E6BC3B578}" destId="{D35A44E5-7D41-4FFA-B52B-45FD6BFA9B32}" srcOrd="4" destOrd="0" presId="urn:microsoft.com/office/officeart/2018/5/layout/IconCircleLabelList"/>
    <dgm:cxn modelId="{F6DED374-AB75-4DDD-8892-61953AC54337}" type="presParOf" srcId="{D35A44E5-7D41-4FFA-B52B-45FD6BFA9B32}" destId="{3CF9A474-063F-4B64-9B0F-704209DE9647}" srcOrd="0" destOrd="0" presId="urn:microsoft.com/office/officeart/2018/5/layout/IconCircleLabelList"/>
    <dgm:cxn modelId="{31C7B4C9-F7E5-4049-91AE-061F8DCD5E2C}" type="presParOf" srcId="{D35A44E5-7D41-4FFA-B52B-45FD6BFA9B32}" destId="{60553DC3-7174-485A-8F55-AE0797EC3EE2}" srcOrd="1" destOrd="0" presId="urn:microsoft.com/office/officeart/2018/5/layout/IconCircleLabelList"/>
    <dgm:cxn modelId="{576A2089-298F-4924-A597-C64441FB5D46}" type="presParOf" srcId="{D35A44E5-7D41-4FFA-B52B-45FD6BFA9B32}" destId="{8A98BD62-3474-4CC6-894C-3854F2B9E78F}" srcOrd="2" destOrd="0" presId="urn:microsoft.com/office/officeart/2018/5/layout/IconCircleLabelList"/>
    <dgm:cxn modelId="{32CCD29D-9785-4FB0-95BC-4124111AAEEC}" type="presParOf" srcId="{D35A44E5-7D41-4FFA-B52B-45FD6BFA9B32}" destId="{6D961AC9-408C-42EC-A80E-A79FD6D35C46}" srcOrd="3" destOrd="0" presId="urn:microsoft.com/office/officeart/2018/5/layout/IconCircleLabelList"/>
    <dgm:cxn modelId="{8CB5B1B8-E14E-4DF8-A9CA-18EB50C43B70}" type="presParOf" srcId="{A2A93A9D-604F-4DF9-BB35-E00E6BC3B578}" destId="{6319AD37-5B05-4731-A5BC-77B9048C2464}" srcOrd="5" destOrd="0" presId="urn:microsoft.com/office/officeart/2018/5/layout/IconCircleLabelList"/>
    <dgm:cxn modelId="{71CFDA32-A774-45A6-A9C7-9A6F85435513}" type="presParOf" srcId="{A2A93A9D-604F-4DF9-BB35-E00E6BC3B578}" destId="{545AD877-A0FB-470C-9E53-EABD98EB801A}" srcOrd="6" destOrd="0" presId="urn:microsoft.com/office/officeart/2018/5/layout/IconCircleLabelList"/>
    <dgm:cxn modelId="{D9DC3FA9-79BD-4032-AD8C-69625791E8DC}" type="presParOf" srcId="{545AD877-A0FB-470C-9E53-EABD98EB801A}" destId="{60AC77CA-F36A-487E-9355-C317822C8659}" srcOrd="0" destOrd="0" presId="urn:microsoft.com/office/officeart/2018/5/layout/IconCircleLabelList"/>
    <dgm:cxn modelId="{DD4C26F8-2048-4B7A-9605-AA3A7750CE2C}" type="presParOf" srcId="{545AD877-A0FB-470C-9E53-EABD98EB801A}" destId="{E2E0371E-EB0C-4CB1-BE2A-849F862A905A}" srcOrd="1" destOrd="0" presId="urn:microsoft.com/office/officeart/2018/5/layout/IconCircleLabelList"/>
    <dgm:cxn modelId="{5B7844EF-1F18-44E6-B0A8-CC64408FE1F7}" type="presParOf" srcId="{545AD877-A0FB-470C-9E53-EABD98EB801A}" destId="{FE83EBC4-8D7C-4D6C-881E-EDBCB30799EE}" srcOrd="2" destOrd="0" presId="urn:microsoft.com/office/officeart/2018/5/layout/IconCircleLabelList"/>
    <dgm:cxn modelId="{50675126-4C9F-43E9-B961-16F7423020EE}" type="presParOf" srcId="{545AD877-A0FB-470C-9E53-EABD98EB801A}" destId="{37E950E7-45AF-4D0C-9C0E-FA5975982A63}" srcOrd="3" destOrd="0" presId="urn:microsoft.com/office/officeart/2018/5/layout/IconCircleLabelList"/>
    <dgm:cxn modelId="{FE2F2C5C-9E58-4D97-9F95-4A65A78E817D}" type="presParOf" srcId="{A2A93A9D-604F-4DF9-BB35-E00E6BC3B578}" destId="{3ABDC840-642D-4CE2-A2D1-7FB2784EFA61}" srcOrd="7" destOrd="0" presId="urn:microsoft.com/office/officeart/2018/5/layout/IconCircleLabelList"/>
    <dgm:cxn modelId="{93A67850-45AC-480A-A01D-C35CB009F1E8}" type="presParOf" srcId="{A2A93A9D-604F-4DF9-BB35-E00E6BC3B578}" destId="{3B05E017-82B0-4E31-8FC0-FD9828C89D2D}" srcOrd="8" destOrd="0" presId="urn:microsoft.com/office/officeart/2018/5/layout/IconCircleLabelList"/>
    <dgm:cxn modelId="{CD3F78C3-2F0B-4CBA-A1A0-517944909A18}" type="presParOf" srcId="{3B05E017-82B0-4E31-8FC0-FD9828C89D2D}" destId="{4FE7B46E-0F22-4D3B-A714-1CFB0D6E9672}" srcOrd="0" destOrd="0" presId="urn:microsoft.com/office/officeart/2018/5/layout/IconCircleLabelList"/>
    <dgm:cxn modelId="{A098BCED-A4B2-49B1-87F7-D208A4E32FA7}" type="presParOf" srcId="{3B05E017-82B0-4E31-8FC0-FD9828C89D2D}" destId="{4B793D70-860F-4010-9C58-43842C9902CA}" srcOrd="1" destOrd="0" presId="urn:microsoft.com/office/officeart/2018/5/layout/IconCircleLabelList"/>
    <dgm:cxn modelId="{DE5653F7-CAC9-43DC-A6E9-1FD7EB017A40}" type="presParOf" srcId="{3B05E017-82B0-4E31-8FC0-FD9828C89D2D}" destId="{A970A836-08FE-49F1-9F57-A9662818196E}" srcOrd="2" destOrd="0" presId="urn:microsoft.com/office/officeart/2018/5/layout/IconCircleLabelList"/>
    <dgm:cxn modelId="{F23EAD47-484F-4DF0-8F61-CC8BB5F0594B}" type="presParOf" srcId="{3B05E017-82B0-4E31-8FC0-FD9828C89D2D}" destId="{42FA8858-01C8-476F-BF93-D71FF43155E5}" srcOrd="3" destOrd="0" presId="urn:microsoft.com/office/officeart/2018/5/layout/IconCircleLabelList"/>
    <dgm:cxn modelId="{F64BB116-FDA5-480B-AE18-149FD48F69A7}" type="presParOf" srcId="{A2A93A9D-604F-4DF9-BB35-E00E6BC3B578}" destId="{09AE3EEF-BCE5-4A3E-A9FE-CE22B8F17FF7}" srcOrd="9" destOrd="0" presId="urn:microsoft.com/office/officeart/2018/5/layout/IconCircleLabelList"/>
    <dgm:cxn modelId="{9F1F7928-4C24-40BD-8C64-5F6A049AD736}" type="presParOf" srcId="{A2A93A9D-604F-4DF9-BB35-E00E6BC3B578}" destId="{4E1F583D-3874-408F-BB91-FA9723C3CBD1}" srcOrd="10" destOrd="0" presId="urn:microsoft.com/office/officeart/2018/5/layout/IconCircleLabelList"/>
    <dgm:cxn modelId="{3002F7B4-1157-44E8-84FE-AF698380FCCD}" type="presParOf" srcId="{4E1F583D-3874-408F-BB91-FA9723C3CBD1}" destId="{768529A5-3038-43AA-A972-79B28C572613}" srcOrd="0" destOrd="0" presId="urn:microsoft.com/office/officeart/2018/5/layout/IconCircleLabelList"/>
    <dgm:cxn modelId="{E9F378C5-2349-4517-AAB1-48C85434B06E}" type="presParOf" srcId="{4E1F583D-3874-408F-BB91-FA9723C3CBD1}" destId="{EEC82BC5-9CDB-492E-877B-19D8EB6CB35C}" srcOrd="1" destOrd="0" presId="urn:microsoft.com/office/officeart/2018/5/layout/IconCircleLabelList"/>
    <dgm:cxn modelId="{7721D4B1-64F3-4ECE-A7B1-FE512868A3DB}" type="presParOf" srcId="{4E1F583D-3874-408F-BB91-FA9723C3CBD1}" destId="{4F2A8C94-8054-4190-8D66-73CEDB21A368}" srcOrd="2" destOrd="0" presId="urn:microsoft.com/office/officeart/2018/5/layout/IconCircleLabelList"/>
    <dgm:cxn modelId="{C7129A6F-BF4D-44EE-891E-4F1FBD959B68}" type="presParOf" srcId="{4E1F583D-3874-408F-BB91-FA9723C3CBD1}" destId="{D963498B-8561-4F34-B64F-6FED99543C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1854F1-8536-49F4-A37F-1C0FE25B2A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D706D-CA22-484F-84E9-E547210BB7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>
              <a:solidFill>
                <a:schemeClr val="bg1"/>
              </a:solidFill>
            </a:rPr>
            <a:t>Limited Range:</a:t>
          </a:r>
          <a:r>
            <a:rPr lang="en-US" b="0" i="0" dirty="0">
              <a:solidFill>
                <a:schemeClr val="bg1"/>
              </a:solidFill>
            </a:rPr>
            <a:t> System effectiveness constrained by communication range, limiting coverage.</a:t>
          </a:r>
          <a:endParaRPr lang="en-US" dirty="0">
            <a:solidFill>
              <a:schemeClr val="bg1"/>
            </a:solidFill>
          </a:endParaRPr>
        </a:p>
      </dgm:t>
    </dgm:pt>
    <dgm:pt modelId="{6A3AEAA3-038B-48AB-9E57-2BBEBC859F70}" type="parTrans" cxnId="{08E5DAB7-3030-4D74-80AA-0BF1291C5F37}">
      <dgm:prSet/>
      <dgm:spPr/>
      <dgm:t>
        <a:bodyPr/>
        <a:lstStyle/>
        <a:p>
          <a:endParaRPr lang="en-US"/>
        </a:p>
      </dgm:t>
    </dgm:pt>
    <dgm:pt modelId="{43F8C343-E538-45C2-A12E-3B7C229C9DFA}" type="sibTrans" cxnId="{08E5DAB7-3030-4D74-80AA-0BF1291C5F37}">
      <dgm:prSet/>
      <dgm:spPr/>
      <dgm:t>
        <a:bodyPr/>
        <a:lstStyle/>
        <a:p>
          <a:endParaRPr lang="en-US"/>
        </a:p>
      </dgm:t>
    </dgm:pt>
    <dgm:pt modelId="{52A2701A-92ED-4E10-90AF-069E75521E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>
              <a:solidFill>
                <a:schemeClr val="bg1"/>
              </a:solidFill>
            </a:rPr>
            <a:t>Internet Dependency:</a:t>
          </a:r>
          <a:r>
            <a:rPr lang="en-US" b="0" i="0">
              <a:solidFill>
                <a:schemeClr val="bg1"/>
              </a:solidFill>
            </a:rPr>
            <a:t> Vulnerable to disruptions without a stable internet connection.</a:t>
          </a:r>
          <a:endParaRPr lang="en-US">
            <a:solidFill>
              <a:schemeClr val="bg1"/>
            </a:solidFill>
          </a:endParaRPr>
        </a:p>
      </dgm:t>
    </dgm:pt>
    <dgm:pt modelId="{356716FE-146A-4144-A6B6-BAF558C7D880}" type="parTrans" cxnId="{4ED6779C-E0DF-4B41-864C-C46B87C68FB7}">
      <dgm:prSet/>
      <dgm:spPr/>
      <dgm:t>
        <a:bodyPr/>
        <a:lstStyle/>
        <a:p>
          <a:endParaRPr lang="en-US"/>
        </a:p>
      </dgm:t>
    </dgm:pt>
    <dgm:pt modelId="{307FF50F-C1FA-49F7-963D-2544BA900CF4}" type="sibTrans" cxnId="{4ED6779C-E0DF-4B41-864C-C46B87C68FB7}">
      <dgm:prSet/>
      <dgm:spPr/>
      <dgm:t>
        <a:bodyPr/>
        <a:lstStyle/>
        <a:p>
          <a:endParaRPr lang="en-US"/>
        </a:p>
      </dgm:t>
    </dgm:pt>
    <dgm:pt modelId="{964D29BB-FCCD-4EA2-81C5-C745D71A2C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>
              <a:solidFill>
                <a:schemeClr val="bg1"/>
              </a:solidFill>
            </a:rPr>
            <a:t>Sensor Accuracy:</a:t>
          </a:r>
          <a:r>
            <a:rPr lang="en-US" b="0" i="0">
              <a:solidFill>
                <a:schemeClr val="bg1"/>
              </a:solidFill>
            </a:rPr>
            <a:t> Calibration challenges may impact data precision.</a:t>
          </a:r>
          <a:endParaRPr lang="en-US">
            <a:solidFill>
              <a:schemeClr val="bg1"/>
            </a:solidFill>
          </a:endParaRPr>
        </a:p>
      </dgm:t>
    </dgm:pt>
    <dgm:pt modelId="{DE8A57AA-B621-4B89-983F-AD5A8F9B05D0}" type="parTrans" cxnId="{3B5DE48A-BA0E-4D98-BFDC-FA39F407AE45}">
      <dgm:prSet/>
      <dgm:spPr/>
      <dgm:t>
        <a:bodyPr/>
        <a:lstStyle/>
        <a:p>
          <a:endParaRPr lang="en-US"/>
        </a:p>
      </dgm:t>
    </dgm:pt>
    <dgm:pt modelId="{CFB7AD88-D6C8-4147-8A8C-09561F80A292}" type="sibTrans" cxnId="{3B5DE48A-BA0E-4D98-BFDC-FA39F407AE45}">
      <dgm:prSet/>
      <dgm:spPr/>
      <dgm:t>
        <a:bodyPr/>
        <a:lstStyle/>
        <a:p>
          <a:endParaRPr lang="en-US"/>
        </a:p>
      </dgm:t>
    </dgm:pt>
    <dgm:pt modelId="{F79CB08B-5BCB-4866-B8F7-A371AB4FA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>
              <a:solidFill>
                <a:schemeClr val="bg1"/>
              </a:solidFill>
            </a:rPr>
            <a:t>Power Dependency:</a:t>
          </a:r>
          <a:r>
            <a:rPr lang="en-US" b="0" i="0">
              <a:solidFill>
                <a:schemeClr val="bg1"/>
              </a:solidFill>
            </a:rPr>
            <a:t> Relies on consistent power sources, posing challenges in remote areas.</a:t>
          </a:r>
          <a:endParaRPr lang="en-US">
            <a:solidFill>
              <a:schemeClr val="bg1"/>
            </a:solidFill>
          </a:endParaRPr>
        </a:p>
      </dgm:t>
    </dgm:pt>
    <dgm:pt modelId="{E52D0083-A947-4A10-999E-16A911C27E07}" type="parTrans" cxnId="{9120B376-300B-4E29-AD1F-A017472CF5AE}">
      <dgm:prSet/>
      <dgm:spPr/>
      <dgm:t>
        <a:bodyPr/>
        <a:lstStyle/>
        <a:p>
          <a:endParaRPr lang="en-US"/>
        </a:p>
      </dgm:t>
    </dgm:pt>
    <dgm:pt modelId="{4F213409-E7F4-49AB-87E1-9EEEFC12A8DA}" type="sibTrans" cxnId="{9120B376-300B-4E29-AD1F-A017472CF5AE}">
      <dgm:prSet/>
      <dgm:spPr/>
      <dgm:t>
        <a:bodyPr/>
        <a:lstStyle/>
        <a:p>
          <a:endParaRPr lang="en-US"/>
        </a:p>
      </dgm:t>
    </dgm:pt>
    <dgm:pt modelId="{7D99B10F-2B18-4D17-A293-40E544449EDB}" type="pres">
      <dgm:prSet presAssocID="{811854F1-8536-49F4-A37F-1C0FE25B2A74}" presName="root" presStyleCnt="0">
        <dgm:presLayoutVars>
          <dgm:dir/>
          <dgm:resizeHandles val="exact"/>
        </dgm:presLayoutVars>
      </dgm:prSet>
      <dgm:spPr/>
    </dgm:pt>
    <dgm:pt modelId="{1FF898A5-FDCE-4BB0-8112-884E76167CCA}" type="pres">
      <dgm:prSet presAssocID="{E41D706D-CA22-484F-84E9-E547210BB7BB}" presName="compNode" presStyleCnt="0"/>
      <dgm:spPr/>
    </dgm:pt>
    <dgm:pt modelId="{BCFF042C-CD3A-4D8A-8C38-A82E7F54C365}" type="pres">
      <dgm:prSet presAssocID="{E41D706D-CA22-484F-84E9-E547210BB7BB}" presName="bgRect" presStyleLbl="bgShp" presStyleIdx="0" presStyleCnt="4"/>
      <dgm:spPr/>
    </dgm:pt>
    <dgm:pt modelId="{10984597-5F89-4026-B0FE-166DCF42E9EB}" type="pres">
      <dgm:prSet presAssocID="{E41D706D-CA22-484F-84E9-E547210BB7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4C937AF-8041-4DA3-B921-C47C6ACCAAAC}" type="pres">
      <dgm:prSet presAssocID="{E41D706D-CA22-484F-84E9-E547210BB7BB}" presName="spaceRect" presStyleCnt="0"/>
      <dgm:spPr/>
    </dgm:pt>
    <dgm:pt modelId="{32F2B526-4783-448F-9CFC-8EA211D69929}" type="pres">
      <dgm:prSet presAssocID="{E41D706D-CA22-484F-84E9-E547210BB7BB}" presName="parTx" presStyleLbl="revTx" presStyleIdx="0" presStyleCnt="4">
        <dgm:presLayoutVars>
          <dgm:chMax val="0"/>
          <dgm:chPref val="0"/>
        </dgm:presLayoutVars>
      </dgm:prSet>
      <dgm:spPr/>
    </dgm:pt>
    <dgm:pt modelId="{039FDCFF-96D1-496E-B4FF-80B51AB44DFC}" type="pres">
      <dgm:prSet presAssocID="{43F8C343-E538-45C2-A12E-3B7C229C9DFA}" presName="sibTrans" presStyleCnt="0"/>
      <dgm:spPr/>
    </dgm:pt>
    <dgm:pt modelId="{C60B79B9-01CE-4FD1-B30E-DFDA1F3C4303}" type="pres">
      <dgm:prSet presAssocID="{52A2701A-92ED-4E10-90AF-069E75521EB8}" presName="compNode" presStyleCnt="0"/>
      <dgm:spPr/>
    </dgm:pt>
    <dgm:pt modelId="{DB50B6AE-E4A7-4CCC-9F92-C05A827590DB}" type="pres">
      <dgm:prSet presAssocID="{52A2701A-92ED-4E10-90AF-069E75521EB8}" presName="bgRect" presStyleLbl="bgShp" presStyleIdx="1" presStyleCnt="4"/>
      <dgm:spPr/>
    </dgm:pt>
    <dgm:pt modelId="{B05B718C-ACBB-4003-B736-B34B7F5F97F3}" type="pres">
      <dgm:prSet presAssocID="{52A2701A-92ED-4E10-90AF-069E75521E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68C03EE-9CA3-4092-A508-2940086D15DC}" type="pres">
      <dgm:prSet presAssocID="{52A2701A-92ED-4E10-90AF-069E75521EB8}" presName="spaceRect" presStyleCnt="0"/>
      <dgm:spPr/>
    </dgm:pt>
    <dgm:pt modelId="{25601CAA-EA65-45DF-8231-3CBCFCBF4FE2}" type="pres">
      <dgm:prSet presAssocID="{52A2701A-92ED-4E10-90AF-069E75521EB8}" presName="parTx" presStyleLbl="revTx" presStyleIdx="1" presStyleCnt="4">
        <dgm:presLayoutVars>
          <dgm:chMax val="0"/>
          <dgm:chPref val="0"/>
        </dgm:presLayoutVars>
      </dgm:prSet>
      <dgm:spPr/>
    </dgm:pt>
    <dgm:pt modelId="{FFC6F5F5-03C9-4B46-B136-838F03FC8468}" type="pres">
      <dgm:prSet presAssocID="{307FF50F-C1FA-49F7-963D-2544BA900CF4}" presName="sibTrans" presStyleCnt="0"/>
      <dgm:spPr/>
    </dgm:pt>
    <dgm:pt modelId="{F633F7CC-5E50-40F2-BFEE-7AA48234DEB8}" type="pres">
      <dgm:prSet presAssocID="{964D29BB-FCCD-4EA2-81C5-C745D71A2C9E}" presName="compNode" presStyleCnt="0"/>
      <dgm:spPr/>
    </dgm:pt>
    <dgm:pt modelId="{FEBEDCC8-1F52-465A-8AFD-DEB4BC2CAAB0}" type="pres">
      <dgm:prSet presAssocID="{964D29BB-FCCD-4EA2-81C5-C745D71A2C9E}" presName="bgRect" presStyleLbl="bgShp" presStyleIdx="2" presStyleCnt="4"/>
      <dgm:spPr/>
    </dgm:pt>
    <dgm:pt modelId="{0738CDBF-EF38-458E-B461-87A9C1DC686E}" type="pres">
      <dgm:prSet presAssocID="{964D29BB-FCCD-4EA2-81C5-C745D71A2C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B04B31F-E936-41B1-BFAC-E60EAE8D2AAC}" type="pres">
      <dgm:prSet presAssocID="{964D29BB-FCCD-4EA2-81C5-C745D71A2C9E}" presName="spaceRect" presStyleCnt="0"/>
      <dgm:spPr/>
    </dgm:pt>
    <dgm:pt modelId="{4AAC859C-5173-49BA-AFE1-033283694DFD}" type="pres">
      <dgm:prSet presAssocID="{964D29BB-FCCD-4EA2-81C5-C745D71A2C9E}" presName="parTx" presStyleLbl="revTx" presStyleIdx="2" presStyleCnt="4">
        <dgm:presLayoutVars>
          <dgm:chMax val="0"/>
          <dgm:chPref val="0"/>
        </dgm:presLayoutVars>
      </dgm:prSet>
      <dgm:spPr/>
    </dgm:pt>
    <dgm:pt modelId="{1DEE0298-2D1A-43D6-8ED3-B443EA33A20F}" type="pres">
      <dgm:prSet presAssocID="{CFB7AD88-D6C8-4147-8A8C-09561F80A292}" presName="sibTrans" presStyleCnt="0"/>
      <dgm:spPr/>
    </dgm:pt>
    <dgm:pt modelId="{359786EF-8A02-42B5-AD26-22D09CF5DD76}" type="pres">
      <dgm:prSet presAssocID="{F79CB08B-5BCB-4866-B8F7-A371AB4FA566}" presName="compNode" presStyleCnt="0"/>
      <dgm:spPr/>
    </dgm:pt>
    <dgm:pt modelId="{43CFDF97-B9BA-4979-B296-0AEFE951CB0D}" type="pres">
      <dgm:prSet presAssocID="{F79CB08B-5BCB-4866-B8F7-A371AB4FA566}" presName="bgRect" presStyleLbl="bgShp" presStyleIdx="3" presStyleCnt="4"/>
      <dgm:spPr/>
    </dgm:pt>
    <dgm:pt modelId="{9610F96C-09B9-459E-873E-6B9E40C2CE6A}" type="pres">
      <dgm:prSet presAssocID="{F79CB08B-5BCB-4866-B8F7-A371AB4FA5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649E6F36-12DD-4F9C-ACCD-54BE78B1872B}" type="pres">
      <dgm:prSet presAssocID="{F79CB08B-5BCB-4866-B8F7-A371AB4FA566}" presName="spaceRect" presStyleCnt="0"/>
      <dgm:spPr/>
    </dgm:pt>
    <dgm:pt modelId="{C12A91FA-7298-4A79-B068-43782B522B6D}" type="pres">
      <dgm:prSet presAssocID="{F79CB08B-5BCB-4866-B8F7-A371AB4FA5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F6D629-DA10-4D47-AE89-87C1ED582BF8}" type="presOf" srcId="{964D29BB-FCCD-4EA2-81C5-C745D71A2C9E}" destId="{4AAC859C-5173-49BA-AFE1-033283694DFD}" srcOrd="0" destOrd="0" presId="urn:microsoft.com/office/officeart/2018/2/layout/IconVerticalSolidList"/>
    <dgm:cxn modelId="{8136D83A-5C51-4977-ACAB-DCDF78FC6427}" type="presOf" srcId="{52A2701A-92ED-4E10-90AF-069E75521EB8}" destId="{25601CAA-EA65-45DF-8231-3CBCFCBF4FE2}" srcOrd="0" destOrd="0" presId="urn:microsoft.com/office/officeart/2018/2/layout/IconVerticalSolidList"/>
    <dgm:cxn modelId="{4B898C4F-22D3-443C-A2E2-7374AFD024D4}" type="presOf" srcId="{E41D706D-CA22-484F-84E9-E547210BB7BB}" destId="{32F2B526-4783-448F-9CFC-8EA211D69929}" srcOrd="0" destOrd="0" presId="urn:microsoft.com/office/officeart/2018/2/layout/IconVerticalSolidList"/>
    <dgm:cxn modelId="{9120B376-300B-4E29-AD1F-A017472CF5AE}" srcId="{811854F1-8536-49F4-A37F-1C0FE25B2A74}" destId="{F79CB08B-5BCB-4866-B8F7-A371AB4FA566}" srcOrd="3" destOrd="0" parTransId="{E52D0083-A947-4A10-999E-16A911C27E07}" sibTransId="{4F213409-E7F4-49AB-87E1-9EEEFC12A8DA}"/>
    <dgm:cxn modelId="{3B5DE48A-BA0E-4D98-BFDC-FA39F407AE45}" srcId="{811854F1-8536-49F4-A37F-1C0FE25B2A74}" destId="{964D29BB-FCCD-4EA2-81C5-C745D71A2C9E}" srcOrd="2" destOrd="0" parTransId="{DE8A57AA-B621-4B89-983F-AD5A8F9B05D0}" sibTransId="{CFB7AD88-D6C8-4147-8A8C-09561F80A292}"/>
    <dgm:cxn modelId="{4ED6779C-E0DF-4B41-864C-C46B87C68FB7}" srcId="{811854F1-8536-49F4-A37F-1C0FE25B2A74}" destId="{52A2701A-92ED-4E10-90AF-069E75521EB8}" srcOrd="1" destOrd="0" parTransId="{356716FE-146A-4144-A6B6-BAF558C7D880}" sibTransId="{307FF50F-C1FA-49F7-963D-2544BA900CF4}"/>
    <dgm:cxn modelId="{B9F36CA6-3C0C-4A21-97DE-3C1017225AE3}" type="presOf" srcId="{811854F1-8536-49F4-A37F-1C0FE25B2A74}" destId="{7D99B10F-2B18-4D17-A293-40E544449EDB}" srcOrd="0" destOrd="0" presId="urn:microsoft.com/office/officeart/2018/2/layout/IconVerticalSolidList"/>
    <dgm:cxn modelId="{08E5DAB7-3030-4D74-80AA-0BF1291C5F37}" srcId="{811854F1-8536-49F4-A37F-1C0FE25B2A74}" destId="{E41D706D-CA22-484F-84E9-E547210BB7BB}" srcOrd="0" destOrd="0" parTransId="{6A3AEAA3-038B-48AB-9E57-2BBEBC859F70}" sibTransId="{43F8C343-E538-45C2-A12E-3B7C229C9DFA}"/>
    <dgm:cxn modelId="{3C5953FA-C181-4CF2-8715-8E3F19B181F4}" type="presOf" srcId="{F79CB08B-5BCB-4866-B8F7-A371AB4FA566}" destId="{C12A91FA-7298-4A79-B068-43782B522B6D}" srcOrd="0" destOrd="0" presId="urn:microsoft.com/office/officeart/2018/2/layout/IconVerticalSolidList"/>
    <dgm:cxn modelId="{D66B5335-218C-4DC9-9E11-FBB721DBE258}" type="presParOf" srcId="{7D99B10F-2B18-4D17-A293-40E544449EDB}" destId="{1FF898A5-FDCE-4BB0-8112-884E76167CCA}" srcOrd="0" destOrd="0" presId="urn:microsoft.com/office/officeart/2018/2/layout/IconVerticalSolidList"/>
    <dgm:cxn modelId="{9BB8358A-6C1E-4362-84DB-225DA216A759}" type="presParOf" srcId="{1FF898A5-FDCE-4BB0-8112-884E76167CCA}" destId="{BCFF042C-CD3A-4D8A-8C38-A82E7F54C365}" srcOrd="0" destOrd="0" presId="urn:microsoft.com/office/officeart/2018/2/layout/IconVerticalSolidList"/>
    <dgm:cxn modelId="{1AFE5299-8A7B-448B-AF35-764727BD1900}" type="presParOf" srcId="{1FF898A5-FDCE-4BB0-8112-884E76167CCA}" destId="{10984597-5F89-4026-B0FE-166DCF42E9EB}" srcOrd="1" destOrd="0" presId="urn:microsoft.com/office/officeart/2018/2/layout/IconVerticalSolidList"/>
    <dgm:cxn modelId="{73FADC81-F5BE-4878-ABA6-4304192DEA98}" type="presParOf" srcId="{1FF898A5-FDCE-4BB0-8112-884E76167CCA}" destId="{D4C937AF-8041-4DA3-B921-C47C6ACCAAAC}" srcOrd="2" destOrd="0" presId="urn:microsoft.com/office/officeart/2018/2/layout/IconVerticalSolidList"/>
    <dgm:cxn modelId="{27F70D57-1CE8-46CC-8A2C-5FB9F443DAD6}" type="presParOf" srcId="{1FF898A5-FDCE-4BB0-8112-884E76167CCA}" destId="{32F2B526-4783-448F-9CFC-8EA211D69929}" srcOrd="3" destOrd="0" presId="urn:microsoft.com/office/officeart/2018/2/layout/IconVerticalSolidList"/>
    <dgm:cxn modelId="{674A288E-1699-4A75-88F0-FB57A382C792}" type="presParOf" srcId="{7D99B10F-2B18-4D17-A293-40E544449EDB}" destId="{039FDCFF-96D1-496E-B4FF-80B51AB44DFC}" srcOrd="1" destOrd="0" presId="urn:microsoft.com/office/officeart/2018/2/layout/IconVerticalSolidList"/>
    <dgm:cxn modelId="{59BDAF40-8192-4148-9159-29ACC6D6F477}" type="presParOf" srcId="{7D99B10F-2B18-4D17-A293-40E544449EDB}" destId="{C60B79B9-01CE-4FD1-B30E-DFDA1F3C4303}" srcOrd="2" destOrd="0" presId="urn:microsoft.com/office/officeart/2018/2/layout/IconVerticalSolidList"/>
    <dgm:cxn modelId="{FBD5287A-B333-4A5D-95C9-DD45F972DC92}" type="presParOf" srcId="{C60B79B9-01CE-4FD1-B30E-DFDA1F3C4303}" destId="{DB50B6AE-E4A7-4CCC-9F92-C05A827590DB}" srcOrd="0" destOrd="0" presId="urn:microsoft.com/office/officeart/2018/2/layout/IconVerticalSolidList"/>
    <dgm:cxn modelId="{AC184574-2794-4F7B-9E89-0B3E3C52E24D}" type="presParOf" srcId="{C60B79B9-01CE-4FD1-B30E-DFDA1F3C4303}" destId="{B05B718C-ACBB-4003-B736-B34B7F5F97F3}" srcOrd="1" destOrd="0" presId="urn:microsoft.com/office/officeart/2018/2/layout/IconVerticalSolidList"/>
    <dgm:cxn modelId="{E5A18675-19CB-4DE5-8453-0E56A713311A}" type="presParOf" srcId="{C60B79B9-01CE-4FD1-B30E-DFDA1F3C4303}" destId="{A68C03EE-9CA3-4092-A508-2940086D15DC}" srcOrd="2" destOrd="0" presId="urn:microsoft.com/office/officeart/2018/2/layout/IconVerticalSolidList"/>
    <dgm:cxn modelId="{5880B341-20CA-4FED-83C7-58A012AC3CDB}" type="presParOf" srcId="{C60B79B9-01CE-4FD1-B30E-DFDA1F3C4303}" destId="{25601CAA-EA65-45DF-8231-3CBCFCBF4FE2}" srcOrd="3" destOrd="0" presId="urn:microsoft.com/office/officeart/2018/2/layout/IconVerticalSolidList"/>
    <dgm:cxn modelId="{C924E4E2-4090-4963-882C-241DAD4A624A}" type="presParOf" srcId="{7D99B10F-2B18-4D17-A293-40E544449EDB}" destId="{FFC6F5F5-03C9-4B46-B136-838F03FC8468}" srcOrd="3" destOrd="0" presId="urn:microsoft.com/office/officeart/2018/2/layout/IconVerticalSolidList"/>
    <dgm:cxn modelId="{ECD3B657-EC03-443C-9F97-6698ADE53BA8}" type="presParOf" srcId="{7D99B10F-2B18-4D17-A293-40E544449EDB}" destId="{F633F7CC-5E50-40F2-BFEE-7AA48234DEB8}" srcOrd="4" destOrd="0" presId="urn:microsoft.com/office/officeart/2018/2/layout/IconVerticalSolidList"/>
    <dgm:cxn modelId="{816525AF-F2C1-4B34-A37B-95FF2A3E6DAE}" type="presParOf" srcId="{F633F7CC-5E50-40F2-BFEE-7AA48234DEB8}" destId="{FEBEDCC8-1F52-465A-8AFD-DEB4BC2CAAB0}" srcOrd="0" destOrd="0" presId="urn:microsoft.com/office/officeart/2018/2/layout/IconVerticalSolidList"/>
    <dgm:cxn modelId="{76133EC0-654E-438C-B4EE-91B87B234661}" type="presParOf" srcId="{F633F7CC-5E50-40F2-BFEE-7AA48234DEB8}" destId="{0738CDBF-EF38-458E-B461-87A9C1DC686E}" srcOrd="1" destOrd="0" presId="urn:microsoft.com/office/officeart/2018/2/layout/IconVerticalSolidList"/>
    <dgm:cxn modelId="{2653EC4B-E72F-465C-9603-BB36A849EF70}" type="presParOf" srcId="{F633F7CC-5E50-40F2-BFEE-7AA48234DEB8}" destId="{0B04B31F-E936-41B1-BFAC-E60EAE8D2AAC}" srcOrd="2" destOrd="0" presId="urn:microsoft.com/office/officeart/2018/2/layout/IconVerticalSolidList"/>
    <dgm:cxn modelId="{45324E77-C99F-4812-8A36-D819E9EF3245}" type="presParOf" srcId="{F633F7CC-5E50-40F2-BFEE-7AA48234DEB8}" destId="{4AAC859C-5173-49BA-AFE1-033283694DFD}" srcOrd="3" destOrd="0" presId="urn:microsoft.com/office/officeart/2018/2/layout/IconVerticalSolidList"/>
    <dgm:cxn modelId="{977C5BB8-E1D5-4D7C-A770-AE2E14FC4B7F}" type="presParOf" srcId="{7D99B10F-2B18-4D17-A293-40E544449EDB}" destId="{1DEE0298-2D1A-43D6-8ED3-B443EA33A20F}" srcOrd="5" destOrd="0" presId="urn:microsoft.com/office/officeart/2018/2/layout/IconVerticalSolidList"/>
    <dgm:cxn modelId="{88D0F52F-0B82-407D-B980-F498F3ED29CB}" type="presParOf" srcId="{7D99B10F-2B18-4D17-A293-40E544449EDB}" destId="{359786EF-8A02-42B5-AD26-22D09CF5DD76}" srcOrd="6" destOrd="0" presId="urn:microsoft.com/office/officeart/2018/2/layout/IconVerticalSolidList"/>
    <dgm:cxn modelId="{9D07A311-56DA-49FA-A242-AB2DD142FE4D}" type="presParOf" srcId="{359786EF-8A02-42B5-AD26-22D09CF5DD76}" destId="{43CFDF97-B9BA-4979-B296-0AEFE951CB0D}" srcOrd="0" destOrd="0" presId="urn:microsoft.com/office/officeart/2018/2/layout/IconVerticalSolidList"/>
    <dgm:cxn modelId="{4AC08CBC-E12D-4DB3-82B5-68630211401C}" type="presParOf" srcId="{359786EF-8A02-42B5-AD26-22D09CF5DD76}" destId="{9610F96C-09B9-459E-873E-6B9E40C2CE6A}" srcOrd="1" destOrd="0" presId="urn:microsoft.com/office/officeart/2018/2/layout/IconVerticalSolidList"/>
    <dgm:cxn modelId="{55990171-582C-44BA-B3DC-CAD55717540C}" type="presParOf" srcId="{359786EF-8A02-42B5-AD26-22D09CF5DD76}" destId="{649E6F36-12DD-4F9C-ACCD-54BE78B1872B}" srcOrd="2" destOrd="0" presId="urn:microsoft.com/office/officeart/2018/2/layout/IconVerticalSolidList"/>
    <dgm:cxn modelId="{7761CD31-DB54-4933-9901-D5801CBF36F6}" type="presParOf" srcId="{359786EF-8A02-42B5-AD26-22D09CF5DD76}" destId="{C12A91FA-7298-4A79-B068-43782B522B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2BC8E5-67A4-4B1A-AA51-B5657111A5E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E2D76E2-90FE-4621-9FEA-6701F5FCA3B6}">
      <dgm:prSet/>
      <dgm:spPr/>
      <dgm:t>
        <a:bodyPr/>
        <a:lstStyle/>
        <a:p>
          <a:r>
            <a:rPr lang="en-US"/>
            <a:t>IoT-Based Weather Station System demonstrates practical IoT application in real-time weather data collection</a:t>
          </a:r>
        </a:p>
      </dgm:t>
    </dgm:pt>
    <dgm:pt modelId="{EE8888A3-4904-4C57-9A1B-AF4112A738F4}" type="parTrans" cxnId="{5D2DA79C-4118-4747-9480-F72472481DD7}">
      <dgm:prSet/>
      <dgm:spPr/>
      <dgm:t>
        <a:bodyPr/>
        <a:lstStyle/>
        <a:p>
          <a:endParaRPr lang="en-US"/>
        </a:p>
      </dgm:t>
    </dgm:pt>
    <dgm:pt modelId="{3FDA70F5-E6F6-4935-9644-2C85FACA838D}" type="sibTrans" cxnId="{5D2DA79C-4118-4747-9480-F72472481DD7}">
      <dgm:prSet/>
      <dgm:spPr/>
      <dgm:t>
        <a:bodyPr/>
        <a:lstStyle/>
        <a:p>
          <a:endParaRPr lang="en-US"/>
        </a:p>
      </dgm:t>
    </dgm:pt>
    <dgm:pt modelId="{AC2E3A27-10BE-477A-AFBC-9B2E69543574}">
      <dgm:prSet/>
      <dgm:spPr/>
      <dgm:t>
        <a:bodyPr/>
        <a:lstStyle/>
        <a:p>
          <a:r>
            <a:rPr lang="en-US" dirty="0"/>
            <a:t>Offers insights into sensor integration, data communication, and remote access</a:t>
          </a:r>
        </a:p>
      </dgm:t>
    </dgm:pt>
    <dgm:pt modelId="{B9023591-3B02-4AC9-8FF8-79A1BD9D4FD8}" type="parTrans" cxnId="{8B3EF5BA-8436-4958-8B3D-113E0B436BD3}">
      <dgm:prSet/>
      <dgm:spPr/>
      <dgm:t>
        <a:bodyPr/>
        <a:lstStyle/>
        <a:p>
          <a:endParaRPr lang="en-US"/>
        </a:p>
      </dgm:t>
    </dgm:pt>
    <dgm:pt modelId="{C62D717D-3F17-413F-BC93-04D77DF648BF}" type="sibTrans" cxnId="{8B3EF5BA-8436-4958-8B3D-113E0B436BD3}">
      <dgm:prSet/>
      <dgm:spPr/>
      <dgm:t>
        <a:bodyPr/>
        <a:lstStyle/>
        <a:p>
          <a:endParaRPr lang="en-US"/>
        </a:p>
      </dgm:t>
    </dgm:pt>
    <dgm:pt modelId="{75F9FAE6-4729-431A-976E-7BB4E2522C36}">
      <dgm:prSet/>
      <dgm:spPr/>
      <dgm:t>
        <a:bodyPr/>
        <a:lstStyle/>
        <a:p>
          <a:r>
            <a:rPr lang="en-US" dirty="0"/>
            <a:t>Utilizes affordable components and open-source platforms for cost-effective solution</a:t>
          </a:r>
        </a:p>
      </dgm:t>
    </dgm:pt>
    <dgm:pt modelId="{E60D7187-8A0D-421B-AED3-5D28EC775519}" type="parTrans" cxnId="{35555E36-E2A5-4AF6-8901-02430E6920D7}">
      <dgm:prSet/>
      <dgm:spPr/>
      <dgm:t>
        <a:bodyPr/>
        <a:lstStyle/>
        <a:p>
          <a:endParaRPr lang="en-US"/>
        </a:p>
      </dgm:t>
    </dgm:pt>
    <dgm:pt modelId="{D1C14E35-B6EF-46B5-B6D2-BEEB09BB448F}" type="sibTrans" cxnId="{35555E36-E2A5-4AF6-8901-02430E6920D7}">
      <dgm:prSet/>
      <dgm:spPr/>
      <dgm:t>
        <a:bodyPr/>
        <a:lstStyle/>
        <a:p>
          <a:endParaRPr lang="en-US"/>
        </a:p>
      </dgm:t>
    </dgm:pt>
    <dgm:pt modelId="{FDF17663-2BC4-40FB-885A-A21723136B4D}">
      <dgm:prSet/>
      <dgm:spPr/>
      <dgm:t>
        <a:bodyPr/>
        <a:lstStyle/>
        <a:p>
          <a:r>
            <a:rPr lang="en-US" dirty="0"/>
            <a:t>Implications in education, practical use, and potential research in IoT and weather monitoring</a:t>
          </a:r>
        </a:p>
      </dgm:t>
    </dgm:pt>
    <dgm:pt modelId="{469FCEC5-59B9-4D00-8C2C-8B43F284705B}" type="parTrans" cxnId="{46E9AACC-C086-4A94-9706-CC7DE506CACB}">
      <dgm:prSet/>
      <dgm:spPr/>
      <dgm:t>
        <a:bodyPr/>
        <a:lstStyle/>
        <a:p>
          <a:endParaRPr lang="en-US"/>
        </a:p>
      </dgm:t>
    </dgm:pt>
    <dgm:pt modelId="{F9D098F4-697A-4053-A545-7E72BCF9F7DD}" type="sibTrans" cxnId="{46E9AACC-C086-4A94-9706-CC7DE506CACB}">
      <dgm:prSet/>
      <dgm:spPr/>
      <dgm:t>
        <a:bodyPr/>
        <a:lstStyle/>
        <a:p>
          <a:endParaRPr lang="en-US"/>
        </a:p>
      </dgm:t>
    </dgm:pt>
    <dgm:pt modelId="{AEEA307C-28F0-48FC-946F-A4DC41E5F81F}" type="pres">
      <dgm:prSet presAssocID="{C72BC8E5-67A4-4B1A-AA51-B5657111A5ED}" presName="outerComposite" presStyleCnt="0">
        <dgm:presLayoutVars>
          <dgm:chMax val="5"/>
          <dgm:dir/>
          <dgm:resizeHandles val="exact"/>
        </dgm:presLayoutVars>
      </dgm:prSet>
      <dgm:spPr/>
    </dgm:pt>
    <dgm:pt modelId="{918147BC-0CA6-498F-8D6A-38220CFBFFA6}" type="pres">
      <dgm:prSet presAssocID="{C72BC8E5-67A4-4B1A-AA51-B5657111A5ED}" presName="dummyMaxCanvas" presStyleCnt="0">
        <dgm:presLayoutVars/>
      </dgm:prSet>
      <dgm:spPr/>
    </dgm:pt>
    <dgm:pt modelId="{CA2F15BC-DE5C-42C4-9122-BA39379FD857}" type="pres">
      <dgm:prSet presAssocID="{C72BC8E5-67A4-4B1A-AA51-B5657111A5ED}" presName="FourNodes_1" presStyleLbl="node1" presStyleIdx="0" presStyleCnt="4" custLinFactNeighborY="3426">
        <dgm:presLayoutVars>
          <dgm:bulletEnabled val="1"/>
        </dgm:presLayoutVars>
      </dgm:prSet>
      <dgm:spPr/>
    </dgm:pt>
    <dgm:pt modelId="{638EEAF7-24B2-456C-8E8D-23210379DDBC}" type="pres">
      <dgm:prSet presAssocID="{C72BC8E5-67A4-4B1A-AA51-B5657111A5ED}" presName="FourNodes_2" presStyleLbl="node1" presStyleIdx="1" presStyleCnt="4" custLinFactNeighborY="-2047">
        <dgm:presLayoutVars>
          <dgm:bulletEnabled val="1"/>
        </dgm:presLayoutVars>
      </dgm:prSet>
      <dgm:spPr/>
    </dgm:pt>
    <dgm:pt modelId="{0335A2F3-0B97-4B78-9E4B-5BF85AFA86F0}" type="pres">
      <dgm:prSet presAssocID="{C72BC8E5-67A4-4B1A-AA51-B5657111A5ED}" presName="FourNodes_3" presStyleLbl="node1" presStyleIdx="2" presStyleCnt="4" custLinFactNeighborY="-2047">
        <dgm:presLayoutVars>
          <dgm:bulletEnabled val="1"/>
        </dgm:presLayoutVars>
      </dgm:prSet>
      <dgm:spPr/>
    </dgm:pt>
    <dgm:pt modelId="{E48BB7ED-0798-4C94-BCA0-9584425F489F}" type="pres">
      <dgm:prSet presAssocID="{C72BC8E5-67A4-4B1A-AA51-B5657111A5ED}" presName="FourNodes_4" presStyleLbl="node1" presStyleIdx="3" presStyleCnt="4" custLinFactNeighborY="0">
        <dgm:presLayoutVars>
          <dgm:bulletEnabled val="1"/>
        </dgm:presLayoutVars>
      </dgm:prSet>
      <dgm:spPr/>
    </dgm:pt>
    <dgm:pt modelId="{EB0EE947-E45F-4839-BF67-2D688CB56BB4}" type="pres">
      <dgm:prSet presAssocID="{C72BC8E5-67A4-4B1A-AA51-B5657111A5ED}" presName="FourConn_1-2" presStyleLbl="fgAccFollowNode1" presStyleIdx="0" presStyleCnt="3">
        <dgm:presLayoutVars>
          <dgm:bulletEnabled val="1"/>
        </dgm:presLayoutVars>
      </dgm:prSet>
      <dgm:spPr/>
    </dgm:pt>
    <dgm:pt modelId="{2F1FD295-14C5-4915-B083-A43D7D157DD0}" type="pres">
      <dgm:prSet presAssocID="{C72BC8E5-67A4-4B1A-AA51-B5657111A5ED}" presName="FourConn_2-3" presStyleLbl="fgAccFollowNode1" presStyleIdx="1" presStyleCnt="3">
        <dgm:presLayoutVars>
          <dgm:bulletEnabled val="1"/>
        </dgm:presLayoutVars>
      </dgm:prSet>
      <dgm:spPr/>
    </dgm:pt>
    <dgm:pt modelId="{0E4AABA4-A9DE-443B-991B-AA52BC6C5E7D}" type="pres">
      <dgm:prSet presAssocID="{C72BC8E5-67A4-4B1A-AA51-B5657111A5ED}" presName="FourConn_3-4" presStyleLbl="fgAccFollowNode1" presStyleIdx="2" presStyleCnt="3">
        <dgm:presLayoutVars>
          <dgm:bulletEnabled val="1"/>
        </dgm:presLayoutVars>
      </dgm:prSet>
      <dgm:spPr/>
    </dgm:pt>
    <dgm:pt modelId="{6BEA7FF5-09F9-4E44-B8B0-C9153979CA4A}" type="pres">
      <dgm:prSet presAssocID="{C72BC8E5-67A4-4B1A-AA51-B5657111A5ED}" presName="FourNodes_1_text" presStyleLbl="node1" presStyleIdx="3" presStyleCnt="4">
        <dgm:presLayoutVars>
          <dgm:bulletEnabled val="1"/>
        </dgm:presLayoutVars>
      </dgm:prSet>
      <dgm:spPr/>
    </dgm:pt>
    <dgm:pt modelId="{1C31FE7D-F6D0-4E69-A45D-22DB374D23F9}" type="pres">
      <dgm:prSet presAssocID="{C72BC8E5-67A4-4B1A-AA51-B5657111A5ED}" presName="FourNodes_2_text" presStyleLbl="node1" presStyleIdx="3" presStyleCnt="4">
        <dgm:presLayoutVars>
          <dgm:bulletEnabled val="1"/>
        </dgm:presLayoutVars>
      </dgm:prSet>
      <dgm:spPr/>
    </dgm:pt>
    <dgm:pt modelId="{F6B4A996-2CA5-4874-812A-2978766C1C9F}" type="pres">
      <dgm:prSet presAssocID="{C72BC8E5-67A4-4B1A-AA51-B5657111A5ED}" presName="FourNodes_3_text" presStyleLbl="node1" presStyleIdx="3" presStyleCnt="4">
        <dgm:presLayoutVars>
          <dgm:bulletEnabled val="1"/>
        </dgm:presLayoutVars>
      </dgm:prSet>
      <dgm:spPr/>
    </dgm:pt>
    <dgm:pt modelId="{B241CDC7-F380-4315-A5C6-B11B5656DBE0}" type="pres">
      <dgm:prSet presAssocID="{C72BC8E5-67A4-4B1A-AA51-B5657111A5E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32AAB15-9D1C-4D03-81CF-6C8593C4EBDD}" type="presOf" srcId="{9E2D76E2-90FE-4621-9FEA-6701F5FCA3B6}" destId="{CA2F15BC-DE5C-42C4-9122-BA39379FD857}" srcOrd="0" destOrd="0" presId="urn:microsoft.com/office/officeart/2005/8/layout/vProcess5"/>
    <dgm:cxn modelId="{1826031B-E436-4710-BB35-C4943173EC83}" type="presOf" srcId="{C72BC8E5-67A4-4B1A-AA51-B5657111A5ED}" destId="{AEEA307C-28F0-48FC-946F-A4DC41E5F81F}" srcOrd="0" destOrd="0" presId="urn:microsoft.com/office/officeart/2005/8/layout/vProcess5"/>
    <dgm:cxn modelId="{A1CAAB1D-077F-4D6F-9D2E-FF8D85623909}" type="presOf" srcId="{FDF17663-2BC4-40FB-885A-A21723136B4D}" destId="{B241CDC7-F380-4315-A5C6-B11B5656DBE0}" srcOrd="1" destOrd="0" presId="urn:microsoft.com/office/officeart/2005/8/layout/vProcess5"/>
    <dgm:cxn modelId="{9D6F7224-C108-4B1C-AF90-C7E274FF9921}" type="presOf" srcId="{C62D717D-3F17-413F-BC93-04D77DF648BF}" destId="{2F1FD295-14C5-4915-B083-A43D7D157DD0}" srcOrd="0" destOrd="0" presId="urn:microsoft.com/office/officeart/2005/8/layout/vProcess5"/>
    <dgm:cxn modelId="{35555E36-E2A5-4AF6-8901-02430E6920D7}" srcId="{C72BC8E5-67A4-4B1A-AA51-B5657111A5ED}" destId="{75F9FAE6-4729-431A-976E-7BB4E2522C36}" srcOrd="2" destOrd="0" parTransId="{E60D7187-8A0D-421B-AED3-5D28EC775519}" sibTransId="{D1C14E35-B6EF-46B5-B6D2-BEEB09BB448F}"/>
    <dgm:cxn modelId="{531E116A-55C8-49B8-8BE8-D944B5F9F6AF}" type="presOf" srcId="{3FDA70F5-E6F6-4935-9644-2C85FACA838D}" destId="{EB0EE947-E45F-4839-BF67-2D688CB56BB4}" srcOrd="0" destOrd="0" presId="urn:microsoft.com/office/officeart/2005/8/layout/vProcess5"/>
    <dgm:cxn modelId="{DDFEC96A-19D5-42E4-8D03-BAB196BBE34A}" type="presOf" srcId="{AC2E3A27-10BE-477A-AFBC-9B2E69543574}" destId="{638EEAF7-24B2-456C-8E8D-23210379DDBC}" srcOrd="0" destOrd="0" presId="urn:microsoft.com/office/officeart/2005/8/layout/vProcess5"/>
    <dgm:cxn modelId="{D5973D76-2CEA-4D74-8E4F-381AFA39B4DC}" type="presOf" srcId="{75F9FAE6-4729-431A-976E-7BB4E2522C36}" destId="{F6B4A996-2CA5-4874-812A-2978766C1C9F}" srcOrd="1" destOrd="0" presId="urn:microsoft.com/office/officeart/2005/8/layout/vProcess5"/>
    <dgm:cxn modelId="{5D2DA79C-4118-4747-9480-F72472481DD7}" srcId="{C72BC8E5-67A4-4B1A-AA51-B5657111A5ED}" destId="{9E2D76E2-90FE-4621-9FEA-6701F5FCA3B6}" srcOrd="0" destOrd="0" parTransId="{EE8888A3-4904-4C57-9A1B-AF4112A738F4}" sibTransId="{3FDA70F5-E6F6-4935-9644-2C85FACA838D}"/>
    <dgm:cxn modelId="{8B3EF5BA-8436-4958-8B3D-113E0B436BD3}" srcId="{C72BC8E5-67A4-4B1A-AA51-B5657111A5ED}" destId="{AC2E3A27-10BE-477A-AFBC-9B2E69543574}" srcOrd="1" destOrd="0" parTransId="{B9023591-3B02-4AC9-8FF8-79A1BD9D4FD8}" sibTransId="{C62D717D-3F17-413F-BC93-04D77DF648BF}"/>
    <dgm:cxn modelId="{46E9AACC-C086-4A94-9706-CC7DE506CACB}" srcId="{C72BC8E5-67A4-4B1A-AA51-B5657111A5ED}" destId="{FDF17663-2BC4-40FB-885A-A21723136B4D}" srcOrd="3" destOrd="0" parTransId="{469FCEC5-59B9-4D00-8C2C-8B43F284705B}" sibTransId="{F9D098F4-697A-4053-A545-7E72BCF9F7DD}"/>
    <dgm:cxn modelId="{F7905AD1-D944-497A-9642-361CF1573C35}" type="presOf" srcId="{AC2E3A27-10BE-477A-AFBC-9B2E69543574}" destId="{1C31FE7D-F6D0-4E69-A45D-22DB374D23F9}" srcOrd="1" destOrd="0" presId="urn:microsoft.com/office/officeart/2005/8/layout/vProcess5"/>
    <dgm:cxn modelId="{0061F4D7-D8A6-4E07-AFA4-CB13E07473C9}" type="presOf" srcId="{75F9FAE6-4729-431A-976E-7BB4E2522C36}" destId="{0335A2F3-0B97-4B78-9E4B-5BF85AFA86F0}" srcOrd="0" destOrd="0" presId="urn:microsoft.com/office/officeart/2005/8/layout/vProcess5"/>
    <dgm:cxn modelId="{824D17D9-665A-4A71-BF50-8FB8431D14C9}" type="presOf" srcId="{9E2D76E2-90FE-4621-9FEA-6701F5FCA3B6}" destId="{6BEA7FF5-09F9-4E44-B8B0-C9153979CA4A}" srcOrd="1" destOrd="0" presId="urn:microsoft.com/office/officeart/2005/8/layout/vProcess5"/>
    <dgm:cxn modelId="{9ACD79D9-95CE-48E6-AC92-18920B8E5CFA}" type="presOf" srcId="{D1C14E35-B6EF-46B5-B6D2-BEEB09BB448F}" destId="{0E4AABA4-A9DE-443B-991B-AA52BC6C5E7D}" srcOrd="0" destOrd="0" presId="urn:microsoft.com/office/officeart/2005/8/layout/vProcess5"/>
    <dgm:cxn modelId="{1379EAF5-D27C-4314-87AD-EC7818F738E1}" type="presOf" srcId="{FDF17663-2BC4-40FB-885A-A21723136B4D}" destId="{E48BB7ED-0798-4C94-BCA0-9584425F489F}" srcOrd="0" destOrd="0" presId="urn:microsoft.com/office/officeart/2005/8/layout/vProcess5"/>
    <dgm:cxn modelId="{08957FCD-BA4F-4547-AD53-3C7A3D62C151}" type="presParOf" srcId="{AEEA307C-28F0-48FC-946F-A4DC41E5F81F}" destId="{918147BC-0CA6-498F-8D6A-38220CFBFFA6}" srcOrd="0" destOrd="0" presId="urn:microsoft.com/office/officeart/2005/8/layout/vProcess5"/>
    <dgm:cxn modelId="{F470DF30-4F41-4B8A-A4F7-CA18DFCA8BA8}" type="presParOf" srcId="{AEEA307C-28F0-48FC-946F-A4DC41E5F81F}" destId="{CA2F15BC-DE5C-42C4-9122-BA39379FD857}" srcOrd="1" destOrd="0" presId="urn:microsoft.com/office/officeart/2005/8/layout/vProcess5"/>
    <dgm:cxn modelId="{0821AB8F-DCC9-4E34-9D22-6E6795327296}" type="presParOf" srcId="{AEEA307C-28F0-48FC-946F-A4DC41E5F81F}" destId="{638EEAF7-24B2-456C-8E8D-23210379DDBC}" srcOrd="2" destOrd="0" presId="urn:microsoft.com/office/officeart/2005/8/layout/vProcess5"/>
    <dgm:cxn modelId="{19D36438-6157-40EF-A1A5-AF1FB9435702}" type="presParOf" srcId="{AEEA307C-28F0-48FC-946F-A4DC41E5F81F}" destId="{0335A2F3-0B97-4B78-9E4B-5BF85AFA86F0}" srcOrd="3" destOrd="0" presId="urn:microsoft.com/office/officeart/2005/8/layout/vProcess5"/>
    <dgm:cxn modelId="{6602ED3C-F08B-483D-81BF-C9386B9627C6}" type="presParOf" srcId="{AEEA307C-28F0-48FC-946F-A4DC41E5F81F}" destId="{E48BB7ED-0798-4C94-BCA0-9584425F489F}" srcOrd="4" destOrd="0" presId="urn:microsoft.com/office/officeart/2005/8/layout/vProcess5"/>
    <dgm:cxn modelId="{DC62E0F4-C73A-4F81-AC41-96213DEC60EE}" type="presParOf" srcId="{AEEA307C-28F0-48FC-946F-A4DC41E5F81F}" destId="{EB0EE947-E45F-4839-BF67-2D688CB56BB4}" srcOrd="5" destOrd="0" presId="urn:microsoft.com/office/officeart/2005/8/layout/vProcess5"/>
    <dgm:cxn modelId="{C078A8EA-E961-4E86-98A8-752232630B17}" type="presParOf" srcId="{AEEA307C-28F0-48FC-946F-A4DC41E5F81F}" destId="{2F1FD295-14C5-4915-B083-A43D7D157DD0}" srcOrd="6" destOrd="0" presId="urn:microsoft.com/office/officeart/2005/8/layout/vProcess5"/>
    <dgm:cxn modelId="{988A5F01-EED3-4EEC-AA2C-B6738B4E9FB7}" type="presParOf" srcId="{AEEA307C-28F0-48FC-946F-A4DC41E5F81F}" destId="{0E4AABA4-A9DE-443B-991B-AA52BC6C5E7D}" srcOrd="7" destOrd="0" presId="urn:microsoft.com/office/officeart/2005/8/layout/vProcess5"/>
    <dgm:cxn modelId="{D3743ACE-F0A5-4AC4-A906-B64B5F578AB9}" type="presParOf" srcId="{AEEA307C-28F0-48FC-946F-A4DC41E5F81F}" destId="{6BEA7FF5-09F9-4E44-B8B0-C9153979CA4A}" srcOrd="8" destOrd="0" presId="urn:microsoft.com/office/officeart/2005/8/layout/vProcess5"/>
    <dgm:cxn modelId="{627D1C61-AC5A-4117-BE17-BABAE752183B}" type="presParOf" srcId="{AEEA307C-28F0-48FC-946F-A4DC41E5F81F}" destId="{1C31FE7D-F6D0-4E69-A45D-22DB374D23F9}" srcOrd="9" destOrd="0" presId="urn:microsoft.com/office/officeart/2005/8/layout/vProcess5"/>
    <dgm:cxn modelId="{6C7BE667-BF7D-4812-A10C-06AAB5EACEF6}" type="presParOf" srcId="{AEEA307C-28F0-48FC-946F-A4DC41E5F81F}" destId="{F6B4A996-2CA5-4874-812A-2978766C1C9F}" srcOrd="10" destOrd="0" presId="urn:microsoft.com/office/officeart/2005/8/layout/vProcess5"/>
    <dgm:cxn modelId="{E3D254D3-37AA-4270-A142-8DA6DD033C10}" type="presParOf" srcId="{AEEA307C-28F0-48FC-946F-A4DC41E5F81F}" destId="{B241CDC7-F380-4315-A5C6-B11B5656DBE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986FC-A2E8-402E-B44C-7BC973C9687D}">
      <dsp:nvSpPr>
        <dsp:cNvPr id="0" name=""/>
        <dsp:cNvSpPr/>
      </dsp:nvSpPr>
      <dsp:spPr>
        <a:xfrm>
          <a:off x="211469" y="1332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Introduction</a:t>
          </a:r>
        </a:p>
      </dsp:txBody>
      <dsp:txXfrm>
        <a:off x="211469" y="1332"/>
        <a:ext cx="1748596" cy="1049157"/>
      </dsp:txXfrm>
    </dsp:sp>
    <dsp:sp modelId="{18A90A7C-25A1-4AE6-93B2-E751585400F9}">
      <dsp:nvSpPr>
        <dsp:cNvPr id="0" name=""/>
        <dsp:cNvSpPr/>
      </dsp:nvSpPr>
      <dsp:spPr>
        <a:xfrm>
          <a:off x="2134925" y="1332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Objectives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134925" y="1332"/>
        <a:ext cx="1748596" cy="1049157"/>
      </dsp:txXfrm>
    </dsp:sp>
    <dsp:sp modelId="{D2478547-72D4-4D93-84E6-7328FD5C6119}">
      <dsp:nvSpPr>
        <dsp:cNvPr id="0" name=""/>
        <dsp:cNvSpPr/>
      </dsp:nvSpPr>
      <dsp:spPr>
        <a:xfrm>
          <a:off x="4058381" y="1332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Apparatus</a:t>
          </a:r>
        </a:p>
      </dsp:txBody>
      <dsp:txXfrm>
        <a:off x="4058381" y="1332"/>
        <a:ext cx="1748596" cy="1049157"/>
      </dsp:txXfrm>
    </dsp:sp>
    <dsp:sp modelId="{2DB1ADFF-A3EB-4898-9100-76E0E788CAB8}">
      <dsp:nvSpPr>
        <dsp:cNvPr id="0" name=""/>
        <dsp:cNvSpPr/>
      </dsp:nvSpPr>
      <dsp:spPr>
        <a:xfrm>
          <a:off x="5981837" y="1332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Key Features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5981837" y="1332"/>
        <a:ext cx="1748596" cy="1049157"/>
      </dsp:txXfrm>
    </dsp:sp>
    <dsp:sp modelId="{BDD8DED5-7218-4A71-96CF-6A9BDBC77A17}">
      <dsp:nvSpPr>
        <dsp:cNvPr id="0" name=""/>
        <dsp:cNvSpPr/>
      </dsp:nvSpPr>
      <dsp:spPr>
        <a:xfrm>
          <a:off x="7905294" y="1332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Methodology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7905294" y="1332"/>
        <a:ext cx="1748596" cy="1049157"/>
      </dsp:txXfrm>
    </dsp:sp>
    <dsp:sp modelId="{4A7C00BB-9301-44ED-932D-80C2F8D4DC76}">
      <dsp:nvSpPr>
        <dsp:cNvPr id="0" name=""/>
        <dsp:cNvSpPr/>
      </dsp:nvSpPr>
      <dsp:spPr>
        <a:xfrm>
          <a:off x="211469" y="1225349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Flow Chart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11469" y="1225349"/>
        <a:ext cx="1748596" cy="1049157"/>
      </dsp:txXfrm>
    </dsp:sp>
    <dsp:sp modelId="{2BCBA723-6F87-42DF-9544-86C0FAF84421}">
      <dsp:nvSpPr>
        <dsp:cNvPr id="0" name=""/>
        <dsp:cNvSpPr/>
      </dsp:nvSpPr>
      <dsp:spPr>
        <a:xfrm>
          <a:off x="2134925" y="1225349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>
              <a:solidFill>
                <a:schemeClr val="bg1"/>
              </a:solidFill>
            </a:rPr>
            <a:t>Circuit Diagram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134925" y="1225349"/>
        <a:ext cx="1748596" cy="1049157"/>
      </dsp:txXfrm>
    </dsp:sp>
    <dsp:sp modelId="{530D00E1-969D-4F04-A4E1-1D711E9CC57F}">
      <dsp:nvSpPr>
        <dsp:cNvPr id="0" name=""/>
        <dsp:cNvSpPr/>
      </dsp:nvSpPr>
      <dsp:spPr>
        <a:xfrm>
          <a:off x="4058381" y="1225349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Limitations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4058381" y="1225349"/>
        <a:ext cx="1748596" cy="1049157"/>
      </dsp:txXfrm>
    </dsp:sp>
    <dsp:sp modelId="{296E9A1D-589E-4D23-81A4-28E5D233744C}">
      <dsp:nvSpPr>
        <dsp:cNvPr id="0" name=""/>
        <dsp:cNvSpPr/>
      </dsp:nvSpPr>
      <dsp:spPr>
        <a:xfrm>
          <a:off x="5981837" y="1225349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Future Work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5981837" y="1225349"/>
        <a:ext cx="1748596" cy="1049157"/>
      </dsp:txXfrm>
    </dsp:sp>
    <dsp:sp modelId="{1A1E5629-FCAF-4FCA-BCBA-5CBBA0623181}">
      <dsp:nvSpPr>
        <dsp:cNvPr id="0" name=""/>
        <dsp:cNvSpPr/>
      </dsp:nvSpPr>
      <dsp:spPr>
        <a:xfrm>
          <a:off x="7905294" y="1225349"/>
          <a:ext cx="1748596" cy="104915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>
              <a:solidFill>
                <a:schemeClr val="bg1"/>
              </a:solidFill>
            </a:rPr>
            <a:t>Conclusion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7905294" y="1225349"/>
        <a:ext cx="1748596" cy="1049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3EA47-C5DA-4AC4-B2E4-54DFFBC58554}">
      <dsp:nvSpPr>
        <dsp:cNvPr id="0" name=""/>
        <dsp:cNvSpPr/>
      </dsp:nvSpPr>
      <dsp:spPr>
        <a:xfrm>
          <a:off x="509773" y="44905"/>
          <a:ext cx="995540" cy="995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FE0B35-4581-4D42-B0F0-1194C9292B90}">
      <dsp:nvSpPr>
        <dsp:cNvPr id="0" name=""/>
        <dsp:cNvSpPr/>
      </dsp:nvSpPr>
      <dsp:spPr>
        <a:xfrm>
          <a:off x="718837" y="253968"/>
          <a:ext cx="577413" cy="5774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ADD4D-E510-4110-85B6-A338B35510F1}">
      <dsp:nvSpPr>
        <dsp:cNvPr id="0" name=""/>
        <dsp:cNvSpPr/>
      </dsp:nvSpPr>
      <dsp:spPr>
        <a:xfrm>
          <a:off x="1718644" y="44905"/>
          <a:ext cx="2346630" cy="99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Develop a weather station system using IoT technology.</a:t>
          </a:r>
        </a:p>
      </dsp:txBody>
      <dsp:txXfrm>
        <a:off x="1718644" y="44905"/>
        <a:ext cx="2346630" cy="995540"/>
      </dsp:txXfrm>
    </dsp:sp>
    <dsp:sp modelId="{77657DDD-4588-4933-8D96-C076F34E8C9F}">
      <dsp:nvSpPr>
        <dsp:cNvPr id="0" name=""/>
        <dsp:cNvSpPr/>
      </dsp:nvSpPr>
      <dsp:spPr>
        <a:xfrm>
          <a:off x="4474157" y="44905"/>
          <a:ext cx="995540" cy="995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B7485-B77B-413D-9431-D7EBE005C914}">
      <dsp:nvSpPr>
        <dsp:cNvPr id="0" name=""/>
        <dsp:cNvSpPr/>
      </dsp:nvSpPr>
      <dsp:spPr>
        <a:xfrm>
          <a:off x="4683220" y="253968"/>
          <a:ext cx="577413" cy="5774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FDE1C-3AE7-4D1A-B7F7-F5E468C43977}">
      <dsp:nvSpPr>
        <dsp:cNvPr id="0" name=""/>
        <dsp:cNvSpPr/>
      </dsp:nvSpPr>
      <dsp:spPr>
        <a:xfrm>
          <a:off x="5683027" y="44905"/>
          <a:ext cx="2346630" cy="99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 and process data from multiple sensors in real time.</a:t>
          </a:r>
        </a:p>
      </dsp:txBody>
      <dsp:txXfrm>
        <a:off x="5683027" y="44905"/>
        <a:ext cx="2346630" cy="995540"/>
      </dsp:txXfrm>
    </dsp:sp>
    <dsp:sp modelId="{68214447-1D85-41F7-8B4C-2EB9CDB9B891}">
      <dsp:nvSpPr>
        <dsp:cNvPr id="0" name=""/>
        <dsp:cNvSpPr/>
      </dsp:nvSpPr>
      <dsp:spPr>
        <a:xfrm>
          <a:off x="509773" y="1832859"/>
          <a:ext cx="995540" cy="995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160345-E4ED-4EC1-80CC-D6C48F2D1EC2}">
      <dsp:nvSpPr>
        <dsp:cNvPr id="0" name=""/>
        <dsp:cNvSpPr/>
      </dsp:nvSpPr>
      <dsp:spPr>
        <a:xfrm>
          <a:off x="718837" y="2041922"/>
          <a:ext cx="577413" cy="5774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58ED7-C51A-4D00-9FAC-21B6D290C58F}">
      <dsp:nvSpPr>
        <dsp:cNvPr id="0" name=""/>
        <dsp:cNvSpPr/>
      </dsp:nvSpPr>
      <dsp:spPr>
        <a:xfrm>
          <a:off x="1718644" y="1832859"/>
          <a:ext cx="2346630" cy="99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Display weather parameters on an LCD screen locally.</a:t>
          </a:r>
        </a:p>
      </dsp:txBody>
      <dsp:txXfrm>
        <a:off x="1718644" y="1832859"/>
        <a:ext cx="2346630" cy="995540"/>
      </dsp:txXfrm>
    </dsp:sp>
    <dsp:sp modelId="{CF4C7B6B-2240-4410-A44B-1DBE96A1D1E9}">
      <dsp:nvSpPr>
        <dsp:cNvPr id="0" name=""/>
        <dsp:cNvSpPr/>
      </dsp:nvSpPr>
      <dsp:spPr>
        <a:xfrm>
          <a:off x="4474157" y="1832859"/>
          <a:ext cx="995540" cy="995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4A822-5164-4126-91E2-8BB807C6AC21}">
      <dsp:nvSpPr>
        <dsp:cNvPr id="0" name=""/>
        <dsp:cNvSpPr/>
      </dsp:nvSpPr>
      <dsp:spPr>
        <a:xfrm>
          <a:off x="4683220" y="2041922"/>
          <a:ext cx="577413" cy="5774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A6959-5605-4927-8156-10D47B4CBAF3}">
      <dsp:nvSpPr>
        <dsp:cNvPr id="0" name=""/>
        <dsp:cNvSpPr/>
      </dsp:nvSpPr>
      <dsp:spPr>
        <a:xfrm>
          <a:off x="5683027" y="1832859"/>
          <a:ext cx="2346630" cy="99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Enable remote access to weather data through the internet.</a:t>
          </a:r>
        </a:p>
      </dsp:txBody>
      <dsp:txXfrm>
        <a:off x="5683027" y="1832859"/>
        <a:ext cx="2346630" cy="995540"/>
      </dsp:txXfrm>
    </dsp:sp>
    <dsp:sp modelId="{0410E8FA-54E5-40E6-9D3D-8677950F430E}">
      <dsp:nvSpPr>
        <dsp:cNvPr id="0" name=""/>
        <dsp:cNvSpPr/>
      </dsp:nvSpPr>
      <dsp:spPr>
        <a:xfrm>
          <a:off x="509773" y="3620813"/>
          <a:ext cx="995540" cy="9955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7D072-89D1-46B6-AEDC-C2540F7022D2}">
      <dsp:nvSpPr>
        <dsp:cNvPr id="0" name=""/>
        <dsp:cNvSpPr/>
      </dsp:nvSpPr>
      <dsp:spPr>
        <a:xfrm>
          <a:off x="718837" y="3829877"/>
          <a:ext cx="577413" cy="5774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3D6E8-0D77-4790-93C1-E043DE373398}">
      <dsp:nvSpPr>
        <dsp:cNvPr id="0" name=""/>
        <dsp:cNvSpPr/>
      </dsp:nvSpPr>
      <dsp:spPr>
        <a:xfrm>
          <a:off x="1718644" y="3620813"/>
          <a:ext cx="2346630" cy="99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cost-effective and easily replicable system.</a:t>
          </a:r>
        </a:p>
      </dsp:txBody>
      <dsp:txXfrm>
        <a:off x="1718644" y="3620813"/>
        <a:ext cx="2346630" cy="995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54BCB-A2D4-4A68-A856-888F96B581DD}">
      <dsp:nvSpPr>
        <dsp:cNvPr id="0" name=""/>
        <dsp:cNvSpPr/>
      </dsp:nvSpPr>
      <dsp:spPr>
        <a:xfrm>
          <a:off x="615206" y="425773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56CF1-FCB6-46C0-9D9D-73CF6E99B85B}">
      <dsp:nvSpPr>
        <dsp:cNvPr id="0" name=""/>
        <dsp:cNvSpPr/>
      </dsp:nvSpPr>
      <dsp:spPr>
        <a:xfrm>
          <a:off x="209635" y="134357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Real-time Weather Data Monitoring</a:t>
          </a:r>
          <a:endParaRPr lang="en-US" sz="1200" kern="1200"/>
        </a:p>
      </dsp:txBody>
      <dsp:txXfrm>
        <a:off x="209635" y="1343578"/>
        <a:ext cx="1474804" cy="589921"/>
      </dsp:txXfrm>
    </dsp:sp>
    <dsp:sp modelId="{21BF5938-688E-467F-AC7E-073A078BB6D4}">
      <dsp:nvSpPr>
        <dsp:cNvPr id="0" name=""/>
        <dsp:cNvSpPr/>
      </dsp:nvSpPr>
      <dsp:spPr>
        <a:xfrm>
          <a:off x="2348102" y="425773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D800F-B7EC-4569-AEAC-6E85DA40025C}">
      <dsp:nvSpPr>
        <dsp:cNvPr id="0" name=""/>
        <dsp:cNvSpPr/>
      </dsp:nvSpPr>
      <dsp:spPr>
        <a:xfrm>
          <a:off x="1942531" y="134357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User-friendly Interface</a:t>
          </a:r>
          <a:endParaRPr lang="en-US" sz="1200" kern="1200"/>
        </a:p>
      </dsp:txBody>
      <dsp:txXfrm>
        <a:off x="1942531" y="1343578"/>
        <a:ext cx="1474804" cy="589921"/>
      </dsp:txXfrm>
    </dsp:sp>
    <dsp:sp modelId="{492FED11-A81B-4696-8A24-451CFA3A5A9C}">
      <dsp:nvSpPr>
        <dsp:cNvPr id="0" name=""/>
        <dsp:cNvSpPr/>
      </dsp:nvSpPr>
      <dsp:spPr>
        <a:xfrm>
          <a:off x="4080997" y="425773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298D3-42D1-4410-B19E-A4A7E37455B8}">
      <dsp:nvSpPr>
        <dsp:cNvPr id="0" name=""/>
        <dsp:cNvSpPr/>
      </dsp:nvSpPr>
      <dsp:spPr>
        <a:xfrm>
          <a:off x="3675426" y="134357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Low Power Consumption</a:t>
          </a:r>
          <a:endParaRPr lang="en-US" sz="1200" kern="1200"/>
        </a:p>
      </dsp:txBody>
      <dsp:txXfrm>
        <a:off x="3675426" y="1343578"/>
        <a:ext cx="1474804" cy="589921"/>
      </dsp:txXfrm>
    </dsp:sp>
    <dsp:sp modelId="{F8D6B8B1-991C-4883-850E-B1EE3A75FADB}">
      <dsp:nvSpPr>
        <dsp:cNvPr id="0" name=""/>
        <dsp:cNvSpPr/>
      </dsp:nvSpPr>
      <dsp:spPr>
        <a:xfrm>
          <a:off x="5813893" y="425773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BD8DE-3CC6-459E-90E2-E256E0EAD53E}">
      <dsp:nvSpPr>
        <dsp:cNvPr id="0" name=""/>
        <dsp:cNvSpPr/>
      </dsp:nvSpPr>
      <dsp:spPr>
        <a:xfrm>
          <a:off x="5408322" y="134357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Remote Monitoring</a:t>
          </a:r>
          <a:endParaRPr lang="en-US" sz="1200" kern="1200"/>
        </a:p>
      </dsp:txBody>
      <dsp:txXfrm>
        <a:off x="5408322" y="1343578"/>
        <a:ext cx="1474804" cy="589921"/>
      </dsp:txXfrm>
    </dsp:sp>
    <dsp:sp modelId="{C61DD7B2-0557-49A1-8206-BBF4C2B9A14F}">
      <dsp:nvSpPr>
        <dsp:cNvPr id="0" name=""/>
        <dsp:cNvSpPr/>
      </dsp:nvSpPr>
      <dsp:spPr>
        <a:xfrm>
          <a:off x="1438091" y="2343471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E1A5C-BC55-43B4-AA9F-D6822BD5B877}">
      <dsp:nvSpPr>
        <dsp:cNvPr id="0" name=""/>
        <dsp:cNvSpPr/>
      </dsp:nvSpPr>
      <dsp:spPr>
        <a:xfrm>
          <a:off x="1032517" y="326127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Data Accuracy and Analysis</a:t>
          </a:r>
          <a:endParaRPr lang="en-US" sz="1200" kern="1200"/>
        </a:p>
      </dsp:txBody>
      <dsp:txXfrm>
        <a:off x="1032517" y="3261278"/>
        <a:ext cx="1474804" cy="589921"/>
      </dsp:txXfrm>
    </dsp:sp>
    <dsp:sp modelId="{C5F87627-B9EA-4DC6-A6CF-232E5A5712F7}">
      <dsp:nvSpPr>
        <dsp:cNvPr id="0" name=""/>
        <dsp:cNvSpPr/>
      </dsp:nvSpPr>
      <dsp:spPr>
        <a:xfrm>
          <a:off x="4080997" y="234030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25721-446C-4862-B1A8-E207DD3AD80E}">
      <dsp:nvSpPr>
        <dsp:cNvPr id="0" name=""/>
        <dsp:cNvSpPr/>
      </dsp:nvSpPr>
      <dsp:spPr>
        <a:xfrm>
          <a:off x="3675426" y="325810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Cost-effective Solution</a:t>
          </a:r>
          <a:endParaRPr lang="en-US" sz="1200" kern="1200"/>
        </a:p>
      </dsp:txBody>
      <dsp:txXfrm>
        <a:off x="3675426" y="3258108"/>
        <a:ext cx="1474804" cy="5899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0C18-78DA-4C7E-A0B6-CCAB44D7BFCE}">
      <dsp:nvSpPr>
        <dsp:cNvPr id="0" name=""/>
        <dsp:cNvSpPr/>
      </dsp:nvSpPr>
      <dsp:spPr>
        <a:xfrm>
          <a:off x="941939" y="15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8436C-EC3B-43DC-96A5-E6303762473A}">
      <dsp:nvSpPr>
        <dsp:cNvPr id="0" name=""/>
        <dsp:cNvSpPr/>
      </dsp:nvSpPr>
      <dsp:spPr>
        <a:xfrm>
          <a:off x="1175939" y="39353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EDF9C-078A-45C1-9B36-40E1E9CB8C3D}">
      <dsp:nvSpPr>
        <dsp:cNvPr id="0" name=""/>
        <dsp:cNvSpPr/>
      </dsp:nvSpPr>
      <dsp:spPr>
        <a:xfrm>
          <a:off x="590939" y="159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tx1"/>
              </a:solidFill>
            </a:rPr>
            <a:t>Connect the sensors to the Nodemcu board using jumper wires and breadboard.</a:t>
          </a:r>
        </a:p>
      </dsp:txBody>
      <dsp:txXfrm>
        <a:off x="590939" y="1599535"/>
        <a:ext cx="1800000" cy="720000"/>
      </dsp:txXfrm>
    </dsp:sp>
    <dsp:sp modelId="{69B7049B-E74C-42BC-9926-7F7E339DE5C1}">
      <dsp:nvSpPr>
        <dsp:cNvPr id="0" name=""/>
        <dsp:cNvSpPr/>
      </dsp:nvSpPr>
      <dsp:spPr>
        <a:xfrm>
          <a:off x="3056939" y="15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793A-2025-4DFA-AC02-D3BAA0E69898}">
      <dsp:nvSpPr>
        <dsp:cNvPr id="0" name=""/>
        <dsp:cNvSpPr/>
      </dsp:nvSpPr>
      <dsp:spPr>
        <a:xfrm>
          <a:off x="3290939" y="39353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00859-2744-45B9-9EB3-30FAF5F78A33}">
      <dsp:nvSpPr>
        <dsp:cNvPr id="0" name=""/>
        <dsp:cNvSpPr/>
      </dsp:nvSpPr>
      <dsp:spPr>
        <a:xfrm>
          <a:off x="2705939" y="159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tx1"/>
              </a:solidFill>
            </a:rPr>
            <a:t>Write code to interface with each sensor and extract data.</a:t>
          </a:r>
        </a:p>
      </dsp:txBody>
      <dsp:txXfrm>
        <a:off x="2705939" y="1599535"/>
        <a:ext cx="1800000" cy="720000"/>
      </dsp:txXfrm>
    </dsp:sp>
    <dsp:sp modelId="{3CF9A474-063F-4B64-9B0F-704209DE9647}">
      <dsp:nvSpPr>
        <dsp:cNvPr id="0" name=""/>
        <dsp:cNvSpPr/>
      </dsp:nvSpPr>
      <dsp:spPr>
        <a:xfrm>
          <a:off x="5171940" y="15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53DC3-7174-485A-8F55-AE0797EC3EE2}">
      <dsp:nvSpPr>
        <dsp:cNvPr id="0" name=""/>
        <dsp:cNvSpPr/>
      </dsp:nvSpPr>
      <dsp:spPr>
        <a:xfrm>
          <a:off x="5405940" y="39353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61AC9-408C-42EC-A80E-A79FD6D35C46}">
      <dsp:nvSpPr>
        <dsp:cNvPr id="0" name=""/>
        <dsp:cNvSpPr/>
      </dsp:nvSpPr>
      <dsp:spPr>
        <a:xfrm>
          <a:off x="4820940" y="159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tx1"/>
              </a:solidFill>
            </a:rPr>
            <a:t>Utilize the </a:t>
          </a:r>
          <a:r>
            <a:rPr lang="en-US" sz="1100" b="1" kern="1200" dirty="0" err="1">
              <a:solidFill>
                <a:schemeClr val="tx1"/>
              </a:solidFill>
            </a:rPr>
            <a:t>Nodemcu's</a:t>
          </a:r>
          <a:r>
            <a:rPr lang="en-US" sz="1100" b="1" kern="1200" dirty="0">
              <a:solidFill>
                <a:schemeClr val="tx1"/>
              </a:solidFill>
            </a:rPr>
            <a:t> Wi-Fi capabilities to establish an internet connection.</a:t>
          </a:r>
        </a:p>
      </dsp:txBody>
      <dsp:txXfrm>
        <a:off x="4820940" y="1599535"/>
        <a:ext cx="1800000" cy="720000"/>
      </dsp:txXfrm>
    </dsp:sp>
    <dsp:sp modelId="{60AC77CA-F36A-487E-9355-C317822C8659}">
      <dsp:nvSpPr>
        <dsp:cNvPr id="0" name=""/>
        <dsp:cNvSpPr/>
      </dsp:nvSpPr>
      <dsp:spPr>
        <a:xfrm>
          <a:off x="7286940" y="15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0371E-EB0C-4CB1-BE2A-849F862A905A}">
      <dsp:nvSpPr>
        <dsp:cNvPr id="0" name=""/>
        <dsp:cNvSpPr/>
      </dsp:nvSpPr>
      <dsp:spPr>
        <a:xfrm>
          <a:off x="7520940" y="39353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950E7-45AF-4D0C-9C0E-FA5975982A63}">
      <dsp:nvSpPr>
        <dsp:cNvPr id="0" name=""/>
        <dsp:cNvSpPr/>
      </dsp:nvSpPr>
      <dsp:spPr>
        <a:xfrm>
          <a:off x="6935940" y="159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tx1"/>
              </a:solidFill>
            </a:rPr>
            <a:t>Implement code to transmit data to an online platform or server.</a:t>
          </a:r>
        </a:p>
      </dsp:txBody>
      <dsp:txXfrm>
        <a:off x="6935940" y="1599535"/>
        <a:ext cx="1800000" cy="720000"/>
      </dsp:txXfrm>
    </dsp:sp>
    <dsp:sp modelId="{4FE7B46E-0F22-4D3B-A714-1CFB0D6E9672}">
      <dsp:nvSpPr>
        <dsp:cNvPr id="0" name=""/>
        <dsp:cNvSpPr/>
      </dsp:nvSpPr>
      <dsp:spPr>
        <a:xfrm>
          <a:off x="3056939" y="276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93D70-860F-4010-9C58-43842C9902CA}">
      <dsp:nvSpPr>
        <dsp:cNvPr id="0" name=""/>
        <dsp:cNvSpPr/>
      </dsp:nvSpPr>
      <dsp:spPr>
        <a:xfrm>
          <a:off x="3290939" y="300353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A8858-01C8-476F-BF93-D71FF43155E5}">
      <dsp:nvSpPr>
        <dsp:cNvPr id="0" name=""/>
        <dsp:cNvSpPr/>
      </dsp:nvSpPr>
      <dsp:spPr>
        <a:xfrm>
          <a:off x="2705939" y="420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>
              <a:solidFill>
                <a:schemeClr val="tx1"/>
              </a:solidFill>
            </a:rPr>
            <a:t>Develop a user interface to display data on the LCD screen using the I2C module.</a:t>
          </a:r>
        </a:p>
      </dsp:txBody>
      <dsp:txXfrm>
        <a:off x="2705939" y="4209535"/>
        <a:ext cx="1800000" cy="720000"/>
      </dsp:txXfrm>
    </dsp:sp>
    <dsp:sp modelId="{768529A5-3038-43AA-A972-79B28C572613}">
      <dsp:nvSpPr>
        <dsp:cNvPr id="0" name=""/>
        <dsp:cNvSpPr/>
      </dsp:nvSpPr>
      <dsp:spPr>
        <a:xfrm>
          <a:off x="5171940" y="276953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82BC5-9CDB-492E-877B-19D8EB6CB35C}">
      <dsp:nvSpPr>
        <dsp:cNvPr id="0" name=""/>
        <dsp:cNvSpPr/>
      </dsp:nvSpPr>
      <dsp:spPr>
        <a:xfrm>
          <a:off x="5405940" y="3003535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63498B-8561-4F34-B64F-6FED99543C08}">
      <dsp:nvSpPr>
        <dsp:cNvPr id="0" name=""/>
        <dsp:cNvSpPr/>
      </dsp:nvSpPr>
      <dsp:spPr>
        <a:xfrm>
          <a:off x="4820940" y="420953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>
              <a:solidFill>
                <a:schemeClr val="tx1"/>
              </a:solidFill>
            </a:rPr>
            <a:t>Create a web-based dashboard to remotely access weather data.</a:t>
          </a:r>
        </a:p>
      </dsp:txBody>
      <dsp:txXfrm>
        <a:off x="4820940" y="4209535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F042C-CD3A-4D8A-8C38-A82E7F54C365}">
      <dsp:nvSpPr>
        <dsp:cNvPr id="0" name=""/>
        <dsp:cNvSpPr/>
      </dsp:nvSpPr>
      <dsp:spPr>
        <a:xfrm>
          <a:off x="0" y="1898"/>
          <a:ext cx="8825658" cy="962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84597-5F89-4026-B0FE-166DCF42E9EB}">
      <dsp:nvSpPr>
        <dsp:cNvPr id="0" name=""/>
        <dsp:cNvSpPr/>
      </dsp:nvSpPr>
      <dsp:spPr>
        <a:xfrm>
          <a:off x="291073" y="218399"/>
          <a:ext cx="529223" cy="5292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2B526-4783-448F-9CFC-8EA211D69929}">
      <dsp:nvSpPr>
        <dsp:cNvPr id="0" name=""/>
        <dsp:cNvSpPr/>
      </dsp:nvSpPr>
      <dsp:spPr>
        <a:xfrm>
          <a:off x="1111369" y="1898"/>
          <a:ext cx="7714288" cy="962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5" tIns="101835" rIns="101835" bIns="1018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>
              <a:solidFill>
                <a:schemeClr val="bg1"/>
              </a:solidFill>
            </a:rPr>
            <a:t>Limited Range:</a:t>
          </a:r>
          <a:r>
            <a:rPr lang="en-US" sz="2200" b="0" i="0" kern="1200" dirty="0">
              <a:solidFill>
                <a:schemeClr val="bg1"/>
              </a:solidFill>
            </a:rPr>
            <a:t> System effectiveness constrained by communication range, limiting coverage.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111369" y="1898"/>
        <a:ext cx="7714288" cy="962224"/>
      </dsp:txXfrm>
    </dsp:sp>
    <dsp:sp modelId="{DB50B6AE-E4A7-4CCC-9F92-C05A827590DB}">
      <dsp:nvSpPr>
        <dsp:cNvPr id="0" name=""/>
        <dsp:cNvSpPr/>
      </dsp:nvSpPr>
      <dsp:spPr>
        <a:xfrm>
          <a:off x="0" y="1204679"/>
          <a:ext cx="8825658" cy="962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B718C-ACBB-4003-B736-B34B7F5F97F3}">
      <dsp:nvSpPr>
        <dsp:cNvPr id="0" name=""/>
        <dsp:cNvSpPr/>
      </dsp:nvSpPr>
      <dsp:spPr>
        <a:xfrm>
          <a:off x="291073" y="1421180"/>
          <a:ext cx="529223" cy="5292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01CAA-EA65-45DF-8231-3CBCFCBF4FE2}">
      <dsp:nvSpPr>
        <dsp:cNvPr id="0" name=""/>
        <dsp:cNvSpPr/>
      </dsp:nvSpPr>
      <dsp:spPr>
        <a:xfrm>
          <a:off x="1111369" y="1204679"/>
          <a:ext cx="7714288" cy="962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5" tIns="101835" rIns="101835" bIns="1018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>
              <a:solidFill>
                <a:schemeClr val="bg1"/>
              </a:solidFill>
            </a:rPr>
            <a:t>Internet Dependency:</a:t>
          </a:r>
          <a:r>
            <a:rPr lang="en-US" sz="2200" b="0" i="0" kern="1200">
              <a:solidFill>
                <a:schemeClr val="bg1"/>
              </a:solidFill>
            </a:rPr>
            <a:t> Vulnerable to disruptions without a stable internet connection.</a:t>
          </a:r>
          <a:endParaRPr lang="en-US" sz="2200" kern="1200">
            <a:solidFill>
              <a:schemeClr val="bg1"/>
            </a:solidFill>
          </a:endParaRPr>
        </a:p>
      </dsp:txBody>
      <dsp:txXfrm>
        <a:off x="1111369" y="1204679"/>
        <a:ext cx="7714288" cy="962224"/>
      </dsp:txXfrm>
    </dsp:sp>
    <dsp:sp modelId="{FEBEDCC8-1F52-465A-8AFD-DEB4BC2CAAB0}">
      <dsp:nvSpPr>
        <dsp:cNvPr id="0" name=""/>
        <dsp:cNvSpPr/>
      </dsp:nvSpPr>
      <dsp:spPr>
        <a:xfrm>
          <a:off x="0" y="2407460"/>
          <a:ext cx="8825658" cy="962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8CDBF-EF38-458E-B461-87A9C1DC686E}">
      <dsp:nvSpPr>
        <dsp:cNvPr id="0" name=""/>
        <dsp:cNvSpPr/>
      </dsp:nvSpPr>
      <dsp:spPr>
        <a:xfrm>
          <a:off x="291073" y="2623961"/>
          <a:ext cx="529223" cy="5292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C859C-5173-49BA-AFE1-033283694DFD}">
      <dsp:nvSpPr>
        <dsp:cNvPr id="0" name=""/>
        <dsp:cNvSpPr/>
      </dsp:nvSpPr>
      <dsp:spPr>
        <a:xfrm>
          <a:off x="1111369" y="2407460"/>
          <a:ext cx="7714288" cy="962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5" tIns="101835" rIns="101835" bIns="1018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>
              <a:solidFill>
                <a:schemeClr val="bg1"/>
              </a:solidFill>
            </a:rPr>
            <a:t>Sensor Accuracy:</a:t>
          </a:r>
          <a:r>
            <a:rPr lang="en-US" sz="2200" b="0" i="0" kern="1200">
              <a:solidFill>
                <a:schemeClr val="bg1"/>
              </a:solidFill>
            </a:rPr>
            <a:t> Calibration challenges may impact data precision.</a:t>
          </a:r>
          <a:endParaRPr lang="en-US" sz="2200" kern="1200">
            <a:solidFill>
              <a:schemeClr val="bg1"/>
            </a:solidFill>
          </a:endParaRPr>
        </a:p>
      </dsp:txBody>
      <dsp:txXfrm>
        <a:off x="1111369" y="2407460"/>
        <a:ext cx="7714288" cy="962224"/>
      </dsp:txXfrm>
    </dsp:sp>
    <dsp:sp modelId="{43CFDF97-B9BA-4979-B296-0AEFE951CB0D}">
      <dsp:nvSpPr>
        <dsp:cNvPr id="0" name=""/>
        <dsp:cNvSpPr/>
      </dsp:nvSpPr>
      <dsp:spPr>
        <a:xfrm>
          <a:off x="0" y="3610241"/>
          <a:ext cx="8825658" cy="9622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0F96C-09B9-459E-873E-6B9E40C2CE6A}">
      <dsp:nvSpPr>
        <dsp:cNvPr id="0" name=""/>
        <dsp:cNvSpPr/>
      </dsp:nvSpPr>
      <dsp:spPr>
        <a:xfrm>
          <a:off x="291073" y="3826742"/>
          <a:ext cx="529223" cy="5292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A91FA-7298-4A79-B068-43782B522B6D}">
      <dsp:nvSpPr>
        <dsp:cNvPr id="0" name=""/>
        <dsp:cNvSpPr/>
      </dsp:nvSpPr>
      <dsp:spPr>
        <a:xfrm>
          <a:off x="1111369" y="3610241"/>
          <a:ext cx="7714288" cy="962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35" tIns="101835" rIns="101835" bIns="10183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>
              <a:solidFill>
                <a:schemeClr val="bg1"/>
              </a:solidFill>
            </a:rPr>
            <a:t>Power Dependency:</a:t>
          </a:r>
          <a:r>
            <a:rPr lang="en-US" sz="2200" b="0" i="0" kern="1200">
              <a:solidFill>
                <a:schemeClr val="bg1"/>
              </a:solidFill>
            </a:rPr>
            <a:t> Relies on consistent power sources, posing challenges in remote areas.</a:t>
          </a:r>
          <a:endParaRPr lang="en-US" sz="2200" kern="1200">
            <a:solidFill>
              <a:schemeClr val="bg1"/>
            </a:solidFill>
          </a:endParaRPr>
        </a:p>
      </dsp:txBody>
      <dsp:txXfrm>
        <a:off x="1111369" y="3610241"/>
        <a:ext cx="7714288" cy="962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F15BC-DE5C-42C4-9122-BA39379FD857}">
      <dsp:nvSpPr>
        <dsp:cNvPr id="0" name=""/>
        <dsp:cNvSpPr/>
      </dsp:nvSpPr>
      <dsp:spPr>
        <a:xfrm>
          <a:off x="0" y="38116"/>
          <a:ext cx="7060526" cy="1112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IoT-Based Weather Station System demonstrates practical IoT application in real-time weather data collection</a:t>
          </a:r>
        </a:p>
      </dsp:txBody>
      <dsp:txXfrm>
        <a:off x="32586" y="70702"/>
        <a:ext cx="5765963" cy="1047398"/>
      </dsp:txXfrm>
    </dsp:sp>
    <dsp:sp modelId="{638EEAF7-24B2-456C-8E8D-23210379DDBC}">
      <dsp:nvSpPr>
        <dsp:cNvPr id="0" name=""/>
        <dsp:cNvSpPr/>
      </dsp:nvSpPr>
      <dsp:spPr>
        <a:xfrm>
          <a:off x="591319" y="1292082"/>
          <a:ext cx="7060526" cy="1112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Offers insights into sensor integration, data communication, and remote access</a:t>
          </a:r>
        </a:p>
      </dsp:txBody>
      <dsp:txXfrm>
        <a:off x="623905" y="1324668"/>
        <a:ext cx="5680864" cy="1047398"/>
      </dsp:txXfrm>
    </dsp:sp>
    <dsp:sp modelId="{0335A2F3-0B97-4B78-9E4B-5BF85AFA86F0}">
      <dsp:nvSpPr>
        <dsp:cNvPr id="0" name=""/>
        <dsp:cNvSpPr/>
      </dsp:nvSpPr>
      <dsp:spPr>
        <a:xfrm>
          <a:off x="1173812" y="2606938"/>
          <a:ext cx="7060526" cy="1112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Utilizes affordable components and open-source platforms for cost-effective solution</a:t>
          </a:r>
        </a:p>
      </dsp:txBody>
      <dsp:txXfrm>
        <a:off x="1206398" y="2639524"/>
        <a:ext cx="5689689" cy="1047398"/>
      </dsp:txXfrm>
    </dsp:sp>
    <dsp:sp modelId="{E48BB7ED-0798-4C94-BCA0-9584425F489F}">
      <dsp:nvSpPr>
        <dsp:cNvPr id="0" name=""/>
        <dsp:cNvSpPr/>
      </dsp:nvSpPr>
      <dsp:spPr>
        <a:xfrm>
          <a:off x="1765131" y="3944569"/>
          <a:ext cx="7060526" cy="11125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Implications in education, practical use, and potential research in IoT and weather monitoring</a:t>
          </a:r>
        </a:p>
      </dsp:txBody>
      <dsp:txXfrm>
        <a:off x="1797717" y="3977155"/>
        <a:ext cx="5680864" cy="1047398"/>
      </dsp:txXfrm>
    </dsp:sp>
    <dsp:sp modelId="{EB0EE947-E45F-4839-BF67-2D688CB56BB4}">
      <dsp:nvSpPr>
        <dsp:cNvPr id="0" name=""/>
        <dsp:cNvSpPr/>
      </dsp:nvSpPr>
      <dsp:spPr>
        <a:xfrm>
          <a:off x="6337355" y="852128"/>
          <a:ext cx="723171" cy="723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6500068" y="852128"/>
        <a:ext cx="397745" cy="544186"/>
      </dsp:txXfrm>
    </dsp:sp>
    <dsp:sp modelId="{2F1FD295-14C5-4915-B083-A43D7D157DD0}">
      <dsp:nvSpPr>
        <dsp:cNvPr id="0" name=""/>
        <dsp:cNvSpPr/>
      </dsp:nvSpPr>
      <dsp:spPr>
        <a:xfrm>
          <a:off x="6928674" y="2166984"/>
          <a:ext cx="723171" cy="723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091387" y="2166984"/>
        <a:ext cx="397745" cy="544186"/>
      </dsp:txXfrm>
    </dsp:sp>
    <dsp:sp modelId="{0E4AABA4-A9DE-443B-991B-AA52BC6C5E7D}">
      <dsp:nvSpPr>
        <dsp:cNvPr id="0" name=""/>
        <dsp:cNvSpPr/>
      </dsp:nvSpPr>
      <dsp:spPr>
        <a:xfrm>
          <a:off x="7511167" y="3481840"/>
          <a:ext cx="723171" cy="7231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673880" y="3481840"/>
        <a:ext cx="397745" cy="544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11/5/2023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6DF23A-6B56-2684-C8B2-751F7724DD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A21F1-792A-B297-E8B5-93AC964EFD87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E78CE9-E4C0-40C2-2653-DD9A1786AE0D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D147E2F-E1D8-0578-718C-18326DAEEEA0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52DBD81-0165-002A-6E9D-1CE92919E0F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F1483B9D-4346-A71B-70AB-6E73C282E720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6941EA3C-0C20-A88F-ED90-CD4A7EB2391B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FC2B84DF-8FA0-7A43-9131-1BF092E4A0C7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9A1CFE6-7E2B-A8C1-02CF-A3BB48915879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37E9D583-5983-A65E-4638-C8430B8F4718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5A96BC-7C34-18ED-9CCA-F1EB13FFF8B4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E07904-523F-8D15-3244-22BF056BC6D4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D92E46-1872-9E33-6FA0-6A0158692DDE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7373706-3BEB-4C52-90E4-B17BB9DAE8C5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7F44C3FD-8C1E-96F2-C3E3-AE34C187D96F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0542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30421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701173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1730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4287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40190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525213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27138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797336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15742-A17A-0D33-3BFF-C78A823B5EC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D111C7-2FAC-9BDA-2C4F-9008ACFD8F0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82F522-97B8-9584-242B-E76315A522D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B0564F-8233-FF1F-8183-DB6474BF83B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057539-2077-7379-318D-9902AC6C380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95D98A-ED4A-50CE-4A9E-FD31DEA9BEF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89A1E3D-982F-8E52-1633-32FBBFEE22D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340FF4C-F916-5C04-4A89-27E0BEC7664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7CD176-F887-82DB-0AB8-E270737E9F0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44A07D5D-B4CC-0978-AA34-405900E22B8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58F4FF9D-968F-79E2-30A6-F1BA14C465E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F154630-AB60-A1F7-3AA8-FAA61D8F014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54119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BF3C1-FF8A-1BDA-4B1A-23E69D93FB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0F74AE1-EAD1-B4E0-C98A-AA4A1A4494DA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72E3C6-DE87-3574-179E-B3E07FCBF7A2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F483DA5-9DCA-EFC3-1DB7-3D03E37BE468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7CDEF3-6582-0864-6E60-930078AC8373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B83E71-BFEC-252A-FF48-74AC97359D97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11F0D0-503C-838D-AA6F-ABFEB2547C10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64474C-7E96-0829-2E96-1327693CA25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5C6484-A9E8-E85E-58D9-B7D8A805DD98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2A1418-9151-7BE1-8436-A363664B7E80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79B99D-8B27-10E8-8277-ABAA3A2AC4ED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DF7B809-69E1-1EA0-860B-4384505275D5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73E6E-6638-1B97-5374-A86C89A0AA8A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41CC94-EBC2-22AC-ADCB-EEB596501E5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4D5F73-E86E-E108-8A85-90033B62A32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770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789C5-8CE6-E48E-3805-B31C1837CF90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DC74C64-0CB4-762E-E7DC-279E39D5024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B43C45D-3449-388B-FD24-BCC0C566ACD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96C32B-D6B1-25FF-3105-AA4A5CF9CDD1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5CB906-1BCB-6DF1-B81D-7BCD15C8060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5A8379-EDFC-B0DC-9124-D12CC53C95A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EE90F2-C22A-5059-EA15-A545C012C44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5C1517-1921-9255-BC3F-94826F137F0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8442DF-6B8F-FDB7-857F-0A3C094D0B3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B3B4ADA0-4870-8862-6B6D-3C066734781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69A5CB4F-CF90-662F-7A68-D834D128858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9FCF9CE-F386-7675-B33F-81FA99087C2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909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A76C74-F65E-F39E-C6DB-ED256D09A8F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B32CE7-0FF2-CEB9-B06B-390E99D049A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18338C-3CD1-E2E7-3EAC-895BA42C687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348801-9287-B26B-4A05-C29D3BF1FA0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84CDE6-43A2-F00E-FA3E-D5EEF68BA85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37DE6E-24C2-5505-751C-8AC584F2405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44DA55-4DBB-A663-E514-1C77FBE8FEC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03ED39-9B3B-DA8A-5800-E829F174A7B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DD182-ED94-AE8D-CD26-582EE349720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7C4BC70-0AA4-CFDF-D0FD-A73128EDDAD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A8D4F0EB-4FFA-F75E-CE53-8720A1CA766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EDDD2AE-7400-E02B-A91F-77AD767AEC9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4144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EE1D63-8A37-D03B-E784-97D45E0CA3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FAC527-8736-B10F-F3E0-AB612B6A6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2487BD2-2B69-5867-D988-45E388B5671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49AFD3-BED0-5CC5-5386-D27301DF22AE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E2CEDD-9405-8854-0317-0E247229C73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525972-3A2F-CB12-8379-3104C08684F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08493-3FEB-26E8-F589-675ECECBBAC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2010F9-5C0C-6402-8FE7-A4F1E4C4D8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156B1-12E8-5DA9-6829-AC87EF7FB00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495A2B6D-1AA0-BF73-744F-805B1F51EE4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6C57B96-7011-23FF-15B5-EBE495F4DFB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22617F-618A-C220-540A-4F51CFC96A2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409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7092F-E4B4-C652-7F6A-D5F580EB6E9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82903FAB-7F50-A7B9-08FD-86AED83CAFB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6C0264A0-3D12-A0E6-F7B7-EC300CF9EF7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A042106-6433-1BA7-2285-C3C6F876626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A2DA4582-284B-5487-424E-413696CF14A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79C99B-103D-A3A6-95BC-F4127722AC3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27A6CE95-18C4-E5A8-D2DF-387C3F5F06A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DE864375-B4A5-3285-1EA1-2E56DD2A5A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7549D520-B85B-9CEA-16B7-18BF9D66F22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30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B76C85-F450-6A11-4181-C37E80131880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0344C6-1541-B197-C3A7-4AC0EDCAE18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9A237B1-6AEB-0B96-ED36-333AB1C2024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9ED3BD4-E547-1AC1-E307-7334919B41C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38BCE9-E7CC-71A0-E45D-BFBF51FBBDF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0B9CD5-64D1-C20B-6C27-9E93E20EF3E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6E30AC-32EF-2E9A-4A7A-D639EB2F17D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B6B2B5-E36C-80E9-34F6-D66573EBBBD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AABC2E-C899-288A-005A-E15E620B9A8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F799FAB0-23C6-A1AE-DF1C-5CE1F1552B0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1B777EA-7F8D-5CF7-6C22-57B133244C4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A35850-7405-5F0B-4956-67C298D282FD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888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F193D2-AA67-6F06-73D6-FE09652B287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EA57A4-E9AB-6066-C908-03310BC9796E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7B8983-986D-6B00-0C99-FA3C870FF3B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0277A7-B627-507D-6C6F-3C29C1BDFDE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F051B-21A2-C3A8-A488-0E5F4CF50EB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B2761D-666E-F34A-1F78-0A72A9A53B9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E063E6-FED7-D84A-2AAD-EDA30395DE0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1347202-CC81-3F1B-D7FF-6E42CA07964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AA462F-D45A-EECC-8D35-8A235013499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A76469-BC79-B604-E70E-6888575AB80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6AE635C0-A5F6-E119-686A-7B0EB27E755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86FBD2-B3DF-FE95-1F32-BB20202D68CE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018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C04008-142B-19D7-877D-EE65E57BA9A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D535FA45-21B4-CEE0-9699-EDB06EE812F6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733404A1-102D-5406-4CB9-02A8C39355F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76B98F1B-953F-6E1E-BC2E-D2ADA82CF695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1FB88BD5-A6DF-33ED-8F98-7C82C9A07D8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1EFD11-2DFD-7C88-7977-D3B12D3A8A9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BE53E1-525C-8A2F-8E40-12B052D2506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B2F9E11C-A8D2-E0A4-C3A7-799A8721356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30251601-F03B-A894-7D96-6B660A8DA49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5013AF-F82F-D217-7F5F-90420A79AF7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3" name="Rectangle: Single Corner Snipped 18">
              <a:extLst>
                <a:ext uri="{FF2B5EF4-FFF2-40B4-BE49-F238E27FC236}">
                  <a16:creationId xmlns:a16="http://schemas.microsoft.com/office/drawing/2014/main" id="{7B4FE10C-907D-2AAA-80F2-3A1A94264B3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4" name="Rectangle: Single Corner Snipped 2">
              <a:extLst>
                <a:ext uri="{FF2B5EF4-FFF2-40B4-BE49-F238E27FC236}">
                  <a16:creationId xmlns:a16="http://schemas.microsoft.com/office/drawing/2014/main" id="{379B12D0-6DCE-FEA0-FB33-FB19CB639DD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1D19F3B-3F79-441C-78E9-8752C8587FC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0306A348-D5CC-9A46-AF08-EDE4AF086470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7762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651" r:id="rId18"/>
    <p:sldLayoutId id="2147483661" r:id="rId19"/>
    <p:sldLayoutId id="2147483674" r:id="rId20"/>
    <p:sldLayoutId id="2147483665" r:id="rId21"/>
    <p:sldLayoutId id="2147483673" r:id="rId22"/>
    <p:sldLayoutId id="2147483675" r:id="rId23"/>
    <p:sldLayoutId id="2147483676" r:id="rId24"/>
    <p:sldLayoutId id="2147483672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l towers">
            <a:extLst>
              <a:ext uri="{FF2B5EF4-FFF2-40B4-BE49-F238E27FC236}">
                <a16:creationId xmlns:a16="http://schemas.microsoft.com/office/drawing/2014/main" id="{D6938BC7-3834-86D0-FD58-C298F2C9BD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255" y="1447800"/>
            <a:ext cx="8825658" cy="332958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Imprint MT Shadow" panose="04020605060303030202" pitchFamily="82" charset="0"/>
              </a:rPr>
              <a:t>IoT-Based Weather Station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26AD-5BD8-9B2C-92D4-72AB122B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02470">
            <a:off x="4416113" y="1292619"/>
            <a:ext cx="6181152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baseline="0" dirty="0">
                <a:solidFill>
                  <a:srgbClr val="EBEBEB"/>
                </a:solidFill>
                <a:latin typeface="Cooper Black" panose="0208090404030B020404" pitchFamily="18" charset="0"/>
              </a:rPr>
              <a:t>Flow Chart</a:t>
            </a:r>
            <a:br>
              <a:rPr lang="en-US" sz="7200" b="0" i="0" kern="1200" dirty="0">
                <a:solidFill>
                  <a:srgbClr val="EBEBEB"/>
                </a:solidFill>
                <a:latin typeface="Cooper Black" panose="0208090404030B020404" pitchFamily="18" charset="0"/>
              </a:rPr>
            </a:br>
            <a:endParaRPr lang="en-US" sz="7200" b="0" i="0" kern="1200" dirty="0">
              <a:solidFill>
                <a:srgbClr val="EBEBEB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C1BD4-62A9-104F-A2CB-5134ADF4F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3149" y="4588329"/>
            <a:ext cx="6181152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99696-BD53-CB29-AC43-C9D169C7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noProof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EA722-B30F-AEB1-03E6-1AD2B91C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74302"/>
            <a:ext cx="3768414" cy="6709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155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83B54-88F0-F27F-FD4D-938323CF6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8942680">
            <a:off x="6540690" y="1197309"/>
            <a:ext cx="5611430" cy="1295668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aseline="0" dirty="0">
                <a:latin typeface="Cooper Black" panose="0208090404030B020404" pitchFamily="18" charset="0"/>
              </a:rPr>
              <a:t>CIRCUIT DIAGRAM</a:t>
            </a:r>
            <a:endParaRPr lang="en-US" sz="5400" dirty="0">
              <a:latin typeface="Cooper Black" panose="0208090404030B0204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95400-914F-4DEC-6950-998BE7B20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2112" y="4763342"/>
            <a:ext cx="4802187" cy="14850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771C9-E12B-65D8-486C-7619276D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C263D6C4-4840-40CC-AC84-17E24B3B7BDE}" type="slidenum">
              <a:rPr lang="en-US" noProof="0" smtClean="0"/>
              <a:pPr defTabSz="914400"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F82762-C2F8-3C30-2CE3-40B20D12B8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0"/>
          <a:stretch/>
        </p:blipFill>
        <p:spPr>
          <a:xfrm>
            <a:off x="-1" y="-1"/>
            <a:ext cx="6674985" cy="68601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Picture 6" descr="A diagram of a sensor system&#10;&#10;Description automatically generated">
            <a:extLst>
              <a:ext uri="{FF2B5EF4-FFF2-40B4-BE49-F238E27FC236}">
                <a16:creationId xmlns:a16="http://schemas.microsoft.com/office/drawing/2014/main" id="{D230FFA1-ED65-CAEC-9518-FB2C4CB658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259" t="18814" r="33178" b="76889"/>
          <a:stretch/>
        </p:blipFill>
        <p:spPr>
          <a:xfrm>
            <a:off x="1143696" y="5773418"/>
            <a:ext cx="740639" cy="332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75DF6-B7B6-5B9D-D08C-F20C20FA5314}"/>
              </a:ext>
            </a:extLst>
          </p:cNvPr>
          <p:cNvSpPr txBox="1"/>
          <p:nvPr/>
        </p:nvSpPr>
        <p:spPr>
          <a:xfrm>
            <a:off x="4660582" y="1459468"/>
            <a:ext cx="159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ahnschrift" panose="020B0502040204020203" pitchFamily="34" charset="0"/>
              </a:rPr>
              <a:t>DHT11 Sensor</a:t>
            </a:r>
          </a:p>
        </p:txBody>
      </p:sp>
    </p:spTree>
    <p:extLst>
      <p:ext uri="{BB962C8B-B14F-4D97-AF65-F5344CB8AC3E}">
        <p14:creationId xmlns:p14="http://schemas.microsoft.com/office/powerpoint/2010/main" val="3080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1133-7CE6-41B9-B18B-2B46350F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69E23-8E6F-4C92-979C-0C1AADE0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026" name="Picture 2" descr="D-8 to take integrated project to develop climate-smart agro technologies |  News | Bangladesh Sangbad Sangstha (BSS)">
            <a:extLst>
              <a:ext uri="{FF2B5EF4-FFF2-40B4-BE49-F238E27FC236}">
                <a16:creationId xmlns:a16="http://schemas.microsoft.com/office/drawing/2014/main" id="{2A1528D2-0F10-48A5-8142-853736B4A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72222"/>
            <a:ext cx="2933700" cy="1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op Technology Trends in Transportation and Logistics Industry - Odtap">
            <a:extLst>
              <a:ext uri="{FF2B5EF4-FFF2-40B4-BE49-F238E27FC236}">
                <a16:creationId xmlns:a16="http://schemas.microsoft.com/office/drawing/2014/main" id="{CB95B6B9-0539-4E57-A297-DF8F847B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36" y="1472222"/>
            <a:ext cx="2937514" cy="1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reation tourism | PPT">
            <a:extLst>
              <a:ext uri="{FF2B5EF4-FFF2-40B4-BE49-F238E27FC236}">
                <a16:creationId xmlns:a16="http://schemas.microsoft.com/office/drawing/2014/main" id="{6FE58BB5-8541-4652-B290-7AE12A893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0"/>
          <a:stretch/>
        </p:blipFill>
        <p:spPr bwMode="auto">
          <a:xfrm>
            <a:off x="8498541" y="1472222"/>
            <a:ext cx="2528047" cy="1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15CDEF-DA04-44FB-8EC3-C0C7B7CD5028}"/>
              </a:ext>
            </a:extLst>
          </p:cNvPr>
          <p:cNvSpPr txBox="1"/>
          <p:nvPr/>
        </p:nvSpPr>
        <p:spPr>
          <a:xfrm flipH="1">
            <a:off x="647005" y="3523129"/>
            <a:ext cx="288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345725-70CA-4D43-A9CB-AE6BC145909F}"/>
              </a:ext>
            </a:extLst>
          </p:cNvPr>
          <p:cNvSpPr txBox="1"/>
          <p:nvPr/>
        </p:nvSpPr>
        <p:spPr>
          <a:xfrm flipH="1">
            <a:off x="4227435" y="3523129"/>
            <a:ext cx="34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 and Logistics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165219-6DE3-4447-8EE4-3B0632E649C3}"/>
              </a:ext>
            </a:extLst>
          </p:cNvPr>
          <p:cNvSpPr txBox="1"/>
          <p:nvPr/>
        </p:nvSpPr>
        <p:spPr>
          <a:xfrm>
            <a:off x="7928131" y="3589475"/>
            <a:ext cx="367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Tourism and Recreation</a:t>
            </a:r>
          </a:p>
        </p:txBody>
      </p:sp>
      <p:pic>
        <p:nvPicPr>
          <p:cNvPr id="1032" name="Picture 8" descr="Environmental Sensors for Environmental Monitoring">
            <a:extLst>
              <a:ext uri="{FF2B5EF4-FFF2-40B4-BE49-F238E27FC236}">
                <a16:creationId xmlns:a16="http://schemas.microsoft.com/office/drawing/2014/main" id="{4E13DC76-5293-4CBB-9378-A9635F4B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25" y="4192342"/>
            <a:ext cx="3679147" cy="21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D3A387-4637-4625-92F0-4C4C3590396C}"/>
              </a:ext>
            </a:extLst>
          </p:cNvPr>
          <p:cNvSpPr txBox="1"/>
          <p:nvPr/>
        </p:nvSpPr>
        <p:spPr>
          <a:xfrm flipH="1">
            <a:off x="1803651" y="6405282"/>
            <a:ext cx="34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Environmental Monitoring</a:t>
            </a:r>
          </a:p>
        </p:txBody>
      </p:sp>
      <p:pic>
        <p:nvPicPr>
          <p:cNvPr id="1034" name="Picture 10" descr="ICTs 4 Disaster Management">
            <a:extLst>
              <a:ext uri="{FF2B5EF4-FFF2-40B4-BE49-F238E27FC236}">
                <a16:creationId xmlns:a16="http://schemas.microsoft.com/office/drawing/2014/main" id="{60B0F23B-E887-414C-B4EE-2BDBE9BA5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69" y="4192342"/>
            <a:ext cx="3248364" cy="21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EC2941-8E1B-4749-A7A4-8A058D0910E3}"/>
              </a:ext>
            </a:extLst>
          </p:cNvPr>
          <p:cNvSpPr txBox="1"/>
          <p:nvPr/>
        </p:nvSpPr>
        <p:spPr>
          <a:xfrm flipH="1">
            <a:off x="5932681" y="6385680"/>
            <a:ext cx="34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Emergency Management</a:t>
            </a:r>
          </a:p>
        </p:txBody>
      </p:sp>
    </p:spTree>
    <p:extLst>
      <p:ext uri="{BB962C8B-B14F-4D97-AF65-F5344CB8AC3E}">
        <p14:creationId xmlns:p14="http://schemas.microsoft.com/office/powerpoint/2010/main" val="308869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BE63-53A6-3E79-22D6-D8715A8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62" y="1234519"/>
            <a:ext cx="7430244" cy="860400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Limitations</a:t>
            </a:r>
            <a:br>
              <a:rPr lang="en-US" sz="4800" dirty="0">
                <a:latin typeface="Cooper Black" panose="0208090404030B020404" pitchFamily="18" charset="0"/>
              </a:rPr>
            </a:b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1162B-3A33-CFDE-4371-7EB9A9F0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05EB8268-E09A-1E55-BDB6-0DC0221E8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0705091"/>
              </p:ext>
            </p:extLst>
          </p:nvPr>
        </p:nvGraphicFramePr>
        <p:xfrm>
          <a:off x="1053355" y="1493616"/>
          <a:ext cx="8825658" cy="457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2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F281-80B1-A383-28FF-4871048D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517" y="1571585"/>
            <a:ext cx="6861284" cy="567267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Future Work</a:t>
            </a:r>
            <a:br>
              <a:rPr lang="en-US" sz="4800" dirty="0">
                <a:latin typeface="Cooper Black" panose="0208090404030B020404" pitchFamily="18" charset="0"/>
              </a:rPr>
            </a:b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E6026-7CF4-41A3-212D-70306B622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55" y="1441874"/>
            <a:ext cx="8825658" cy="4479541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D1D5DB"/>
                </a:solidFill>
                <a:effectLst/>
              </a:rPr>
              <a:t>Mobile App Integration:</a:t>
            </a:r>
            <a:r>
              <a:rPr lang="en-US" sz="2400" b="0" i="0" dirty="0">
                <a:solidFill>
                  <a:srgbClr val="D1D5DB"/>
                </a:solidFill>
                <a:effectLst/>
              </a:rPr>
              <a:t> Plan to develop a user-friendly mobile application for convenient weather monitoring on smartphones.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D1D5DB"/>
              </a:solidFill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D1D5DB"/>
                </a:solidFill>
                <a:effectLst/>
              </a:rPr>
              <a:t>Sensor Network Expansion:</a:t>
            </a:r>
            <a:r>
              <a:rPr lang="en-US" sz="2400" b="0" i="0" dirty="0">
                <a:solidFill>
                  <a:srgbClr val="D1D5DB"/>
                </a:solidFill>
                <a:effectLst/>
              </a:rPr>
              <a:t> Expand the network by adding more sensors for comprehensive data collection and analysis.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D1D5DB"/>
              </a:solidFill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1" i="0" dirty="0">
                <a:solidFill>
                  <a:srgbClr val="D1D5DB"/>
                </a:solidFill>
                <a:effectLst/>
              </a:rPr>
              <a:t>Predictive Analytics:</a:t>
            </a:r>
            <a:r>
              <a:rPr lang="en-US" sz="2400" b="0" i="0" dirty="0">
                <a:solidFill>
                  <a:srgbClr val="D1D5DB"/>
                </a:solidFill>
                <a:effectLst/>
              </a:rPr>
              <a:t> Implement predictive analytics to forecast weather patterns and trends based on collected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236F1-CCD1-03D1-025E-0B073624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576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D474-6405-5945-FD06-9733E09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882" y="810197"/>
            <a:ext cx="7116738" cy="1268911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Conclusion</a:t>
            </a:r>
            <a:br>
              <a:rPr lang="en-US" sz="4800" dirty="0">
                <a:latin typeface="Cooper Black" panose="0208090404030B020404" pitchFamily="18" charset="0"/>
              </a:rPr>
            </a:b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A2249-872A-AC85-7210-A625CD69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B74E33EA-74BA-E655-52C1-8ABDE867F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1803334"/>
              </p:ext>
            </p:extLst>
          </p:nvPr>
        </p:nvGraphicFramePr>
        <p:xfrm>
          <a:off x="961915" y="1330960"/>
          <a:ext cx="8825658" cy="5057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8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48330-CA98-1EB8-E9EC-DDFB6575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100" y="325119"/>
            <a:ext cx="1717539" cy="523221"/>
          </a:xfrm>
        </p:spPr>
        <p:txBody>
          <a:bodyPr/>
          <a:lstStyle/>
          <a:p>
            <a:fld id="{C263D6C4-4840-40CC-AC84-17E24B3B7BDE}" type="slidenum">
              <a:rPr lang="en-US" noProof="0" smtClean="0">
                <a:latin typeface="Eras Medium ITC" panose="020B0602030504020804" pitchFamily="34" charset="0"/>
              </a:rPr>
              <a:pPr/>
              <a:t>16</a:t>
            </a:fld>
            <a:endParaRPr lang="en-US" noProof="0" dirty="0">
              <a:latin typeface="Eras Medium ITC" panose="020B06020305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D23E4-7184-09A4-58A5-D441183C05D4}"/>
              </a:ext>
            </a:extLst>
          </p:cNvPr>
          <p:cNvSpPr txBox="1"/>
          <p:nvPr/>
        </p:nvSpPr>
        <p:spPr>
          <a:xfrm>
            <a:off x="796760" y="1112520"/>
            <a:ext cx="457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Imprint MT Shadow" panose="04020605060303030202" pitchFamily="82" charset="0"/>
              </a:rPr>
              <a:t>Thank </a:t>
            </a:r>
          </a:p>
          <a:p>
            <a:r>
              <a:rPr lang="en-US" sz="9600" dirty="0">
                <a:latin typeface="Imprint MT Shadow" panose="04020605060303030202" pitchFamily="82" charset="0"/>
              </a:rPr>
              <a:t>    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7728-8F15-1745-4F9F-8C999BA82768}"/>
              </a:ext>
            </a:extLst>
          </p:cNvPr>
          <p:cNvSpPr txBox="1"/>
          <p:nvPr/>
        </p:nvSpPr>
        <p:spPr>
          <a:xfrm>
            <a:off x="4269740" y="5052092"/>
            <a:ext cx="712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itka Text" pitchFamily="2" charset="0"/>
              </a:rPr>
              <a:t>If you have any 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itka Text" pitchFamily="2" charset="0"/>
              </a:rPr>
              <a:t>queries</a:t>
            </a:r>
            <a:r>
              <a:rPr lang="en-US" b="0" i="0" dirty="0">
                <a:solidFill>
                  <a:srgbClr val="D1D5DB"/>
                </a:solidFill>
                <a:effectLst/>
                <a:latin typeface="Sitka Text" pitchFamily="2" charset="0"/>
              </a:rPr>
              <a:t>, feel free to ask us</a:t>
            </a:r>
            <a:endParaRPr lang="en-US" dirty="0">
              <a:latin typeface="Sitka Text" pitchFamily="2" charset="0"/>
            </a:endParaRPr>
          </a:p>
        </p:txBody>
      </p:sp>
      <p:pic>
        <p:nvPicPr>
          <p:cNvPr id="3078" name="Picture 6" descr="Smiley - Wikipedia">
            <a:extLst>
              <a:ext uri="{FF2B5EF4-FFF2-40B4-BE49-F238E27FC236}">
                <a16:creationId xmlns:a16="http://schemas.microsoft.com/office/drawing/2014/main" id="{9E66887C-58BF-2DA5-2805-7E4F61E3A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21" y="1544298"/>
            <a:ext cx="3456998" cy="345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607D27B-F523-A2ED-D1AF-62B75AE80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6882" y="1841140"/>
            <a:ext cx="8825658" cy="861420"/>
          </a:xfrm>
        </p:spPr>
        <p:txBody>
          <a:bodyPr>
            <a:noAutofit/>
          </a:bodyPr>
          <a:lstStyle/>
          <a:p>
            <a:pPr marL="0" marR="0" lvl="0" indent="0" algn="ctr" fontAlgn="base">
              <a:lnSpc>
                <a:spcPct val="90000"/>
              </a:lnSpc>
              <a:tabLst/>
              <a:defRPr/>
            </a:pPr>
            <a:r>
              <a:rPr lang="en-US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kumimoji="0" lang="en-US" sz="2400" b="1" u="none" strike="noStrike" spc="0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By-</a:t>
            </a:r>
          </a:p>
          <a:p>
            <a:pPr marL="0" marR="0" lvl="0" indent="0" algn="ctr" fontAlgn="base">
              <a:lnSpc>
                <a:spcPct val="90000"/>
              </a:lnSpc>
              <a:tabLst/>
              <a:defRPr/>
            </a:pPr>
            <a:endParaRPr kumimoji="0" lang="en-US" sz="2400" b="1" u="none" strike="noStrike" spc="0" normalizeH="0" baseline="0" noProof="0" dirty="0">
              <a:ln>
                <a:noFill/>
              </a:ln>
              <a:solidFill>
                <a:srgbClr val="FFC000"/>
              </a:solidFill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fontAlgn="base">
              <a:lnSpc>
                <a:spcPct val="90000"/>
              </a:lnSpc>
              <a:tabLst/>
              <a:defRPr/>
            </a:pPr>
            <a:r>
              <a:rPr kumimoji="0" lang="en-US" sz="3600" b="1" u="none" strike="noStrik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ROG Fonts" panose="00000500000000000000" pitchFamily="50" charset="0"/>
                <a:cs typeface="Times New Roman" panose="02020603050405020304" pitchFamily="18" charset="0"/>
              </a:rPr>
              <a:t>Team </a:t>
            </a:r>
            <a:r>
              <a:rPr kumimoji="0" lang="en-US" sz="3600" b="1" u="none" strike="noStrike" spc="0" normalizeH="0" baseline="0" noProof="0" dirty="0" err="1">
                <a:ln>
                  <a:noFill/>
                </a:ln>
                <a:solidFill>
                  <a:schemeClr val="tx1"/>
                </a:solidFill>
                <a:uLnTx/>
                <a:uFillTx/>
                <a:latin typeface="ROG Fonts" panose="00000500000000000000" pitchFamily="50" charset="0"/>
                <a:cs typeface="Times New Roman" panose="02020603050405020304" pitchFamily="18" charset="0"/>
              </a:rPr>
              <a:t>Iotrix</a:t>
            </a:r>
            <a:endParaRPr lang="en-US" sz="3600" b="1" dirty="0">
              <a:solidFill>
                <a:schemeClr val="tx1"/>
              </a:solidFill>
              <a:latin typeface="ROG Fonts" panose="00000500000000000000" pitchFamily="50" charset="0"/>
              <a:cs typeface="Times New Roman" panose="02020603050405020304" pitchFamily="18" charset="0"/>
            </a:endParaRPr>
          </a:p>
          <a:p>
            <a:pPr marL="0" marR="0" lvl="0" indent="0" algn="ctr" fontAlgn="base">
              <a:lnSpc>
                <a:spcPct val="90000"/>
              </a:lnSpc>
              <a:tabLst/>
              <a:defRPr/>
            </a:pPr>
            <a:endParaRPr kumimoji="0" lang="en-US" sz="2400" u="none" strike="noStrike" spc="0" normalizeH="0" baseline="0" noProof="0" dirty="0">
              <a:ln>
                <a:noFill/>
              </a:ln>
              <a:solidFill>
                <a:srgbClr val="FFC000"/>
              </a:solidFill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Avik Halder [2001009]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Hrithik Das [2001016]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 Tasnim Mahmud Fahim [2001017]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Maliha Rahman Mitu [2001020]</a:t>
            </a:r>
          </a:p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Jakaria Saikat Dhrobo [2001022]</a:t>
            </a:r>
          </a:p>
          <a:p>
            <a:pPr algn="ctr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23CC8-3340-1160-4A6C-6ACEBCD0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00" y="295729"/>
            <a:ext cx="6969760" cy="1219200"/>
          </a:xfrm>
        </p:spPr>
        <p:txBody>
          <a:bodyPr/>
          <a:lstStyle/>
          <a:p>
            <a:r>
              <a:rPr lang="en-US" sz="4800" b="1" dirty="0">
                <a:latin typeface="Cooper Black" panose="0208090404030B020404" pitchFamily="18" charset="0"/>
              </a:rPr>
              <a:t>OUTLINES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9" name="Text Placeholder 4">
            <a:extLst>
              <a:ext uri="{FF2B5EF4-FFF2-40B4-BE49-F238E27FC236}">
                <a16:creationId xmlns:a16="http://schemas.microsoft.com/office/drawing/2014/main" id="{4759F368-9953-184C-1EA6-F157DBB5A0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651708"/>
              </p:ext>
            </p:extLst>
          </p:nvPr>
        </p:nvGraphicFramePr>
        <p:xfrm>
          <a:off x="680720" y="2387600"/>
          <a:ext cx="9865360" cy="227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146" y="742771"/>
            <a:ext cx="7370579" cy="729338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INTRODUCTION</a:t>
            </a: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114" y="2080618"/>
            <a:ext cx="8852645" cy="3669942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IoT-Based Weather Station System represents a groundbreaking approach to weather monitoring by leveraging the power of Internet of Things (IoT) technology.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today's fast-paced world, accurate weather data is essential for a myriad of applications, from agriculture and transportation to disaster management and smart cities.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F06A-F519-E174-5A1B-A21450EE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242" y="412872"/>
            <a:ext cx="7989044" cy="970823"/>
          </a:xfrm>
        </p:spPr>
        <p:txBody>
          <a:bodyPr/>
          <a:lstStyle/>
          <a:p>
            <a:r>
              <a:rPr lang="en-US" sz="4800" b="1" dirty="0">
                <a:latin typeface="Cooper Black" panose="0208090404030B020404" pitchFamily="18" charset="0"/>
              </a:rPr>
              <a:t>OBJECTIVES</a:t>
            </a: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E63C1-BF7F-D111-B2A9-FE5A9135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7EBFEED-5696-65DE-E9A8-0EE9EF0F5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001262"/>
              </p:ext>
            </p:extLst>
          </p:nvPr>
        </p:nvGraphicFramePr>
        <p:xfrm>
          <a:off x="868728" y="1881780"/>
          <a:ext cx="8539432" cy="4661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25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F404-7986-8F31-ACC4-DFB02547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170" y="1346200"/>
            <a:ext cx="5926564" cy="724747"/>
          </a:xfrm>
        </p:spPr>
        <p:txBody>
          <a:bodyPr/>
          <a:lstStyle/>
          <a:p>
            <a:pPr algn="ctr"/>
            <a:r>
              <a:rPr lang="en-US" sz="4800" b="1" i="0" baseline="0" dirty="0">
                <a:latin typeface="Cooper Black" panose="0208090404030B020404" pitchFamily="18" charset="0"/>
                <a:ea typeface="Cambria" panose="02040503050406030204" pitchFamily="18" charset="0"/>
              </a:rPr>
              <a:t>APPARATUS</a:t>
            </a:r>
            <a:br>
              <a:rPr lang="en-US" sz="4800" dirty="0">
                <a:latin typeface="Snap ITC" panose="04040A07060A02020202" pitchFamily="82" charset="0"/>
              </a:rPr>
            </a:br>
            <a:endParaRPr lang="en-US" sz="4800" dirty="0">
              <a:latin typeface="Snap ITC" panose="04040A07060A020202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424EF-6151-C70C-D6AC-C862353A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BC0C9-E6BE-E341-29F8-2EF3DED70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34" y="1346200"/>
            <a:ext cx="2234852" cy="1658260"/>
          </a:xfrm>
          <a:prstGeom prst="rect">
            <a:avLst/>
          </a:prstGeom>
        </p:spPr>
      </p:pic>
      <p:pic>
        <p:nvPicPr>
          <p:cNvPr id="1026" name="Picture 2" descr="Photoresistor Module Light Sensor LDR Light Module For Arduino |  Electronica HI-FI">
            <a:extLst>
              <a:ext uri="{FF2B5EF4-FFF2-40B4-BE49-F238E27FC236}">
                <a16:creationId xmlns:a16="http://schemas.microsoft.com/office/drawing/2014/main" id="{5D680A54-B0D3-66F5-3934-616889F18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0" y="4359269"/>
            <a:ext cx="2498282" cy="14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18E05D-4EEC-9B79-E11A-ED34EC8F65FE}"/>
              </a:ext>
            </a:extLst>
          </p:cNvPr>
          <p:cNvGrpSpPr/>
          <p:nvPr/>
        </p:nvGrpSpPr>
        <p:grpSpPr>
          <a:xfrm>
            <a:off x="644524" y="6106348"/>
            <a:ext cx="2498282" cy="497759"/>
            <a:chOff x="3070183" y="523963"/>
            <a:chExt cx="3453957" cy="4977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5C217B2-859A-FF62-B175-64AB6C0723A4}"/>
                </a:ext>
              </a:extLst>
            </p:cNvPr>
            <p:cNvSpPr/>
            <p:nvPr/>
          </p:nvSpPr>
          <p:spPr>
            <a:xfrm>
              <a:off x="3070183" y="523963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6">
              <a:extLst>
                <a:ext uri="{FF2B5EF4-FFF2-40B4-BE49-F238E27FC236}">
                  <a16:creationId xmlns:a16="http://schemas.microsoft.com/office/drawing/2014/main" id="{7D9378BB-1232-D601-9935-C7ABA3B6F824}"/>
                </a:ext>
              </a:extLst>
            </p:cNvPr>
            <p:cNvSpPr txBox="1"/>
            <p:nvPr/>
          </p:nvSpPr>
          <p:spPr>
            <a:xfrm>
              <a:off x="3094482" y="548262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LDR sensor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0C466F-FFA2-FD22-E8F3-233F040ED244}"/>
              </a:ext>
            </a:extLst>
          </p:cNvPr>
          <p:cNvGrpSpPr/>
          <p:nvPr/>
        </p:nvGrpSpPr>
        <p:grpSpPr>
          <a:xfrm>
            <a:off x="241521" y="3304234"/>
            <a:ext cx="3453957" cy="497760"/>
            <a:chOff x="3070183" y="1314"/>
            <a:chExt cx="3453957" cy="497760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53BC8A2-EBB8-2550-F621-7F5E143373BC}"/>
                </a:ext>
              </a:extLst>
            </p:cNvPr>
            <p:cNvSpPr/>
            <p:nvPr/>
          </p:nvSpPr>
          <p:spPr>
            <a:xfrm>
              <a:off x="3070183" y="1314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Rectangle: Rounded Corners 4">
              <a:extLst>
                <a:ext uri="{FF2B5EF4-FFF2-40B4-BE49-F238E27FC236}">
                  <a16:creationId xmlns:a16="http://schemas.microsoft.com/office/drawing/2014/main" id="{8E349B3F-EDD8-FAD8-3559-01E4B6D118AA}"/>
                </a:ext>
              </a:extLst>
            </p:cNvPr>
            <p:cNvSpPr txBox="1"/>
            <p:nvPr/>
          </p:nvSpPr>
          <p:spPr>
            <a:xfrm>
              <a:off x="3094482" y="25613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 err="1"/>
                <a:t>Nodemcu</a:t>
              </a:r>
              <a:r>
                <a:rPr lang="en-US" sz="2500" kern="1200" dirty="0"/>
                <a:t> (ESP8266)</a:t>
              </a:r>
            </a:p>
          </p:txBody>
        </p:sp>
      </p:grpSp>
      <p:pic>
        <p:nvPicPr>
          <p:cNvPr id="1028" name="Picture 4" descr="Barometer Pressure/Temperature/Altitude Sensor GY68 | Electronica HI-FI">
            <a:extLst>
              <a:ext uri="{FF2B5EF4-FFF2-40B4-BE49-F238E27FC236}">
                <a16:creationId xmlns:a16="http://schemas.microsoft.com/office/drawing/2014/main" id="{53043263-A342-59CE-1AF6-4C63EAE8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380171"/>
            <a:ext cx="2879725" cy="167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A175321-8417-FD53-47CE-B2A39C2589CE}"/>
              </a:ext>
            </a:extLst>
          </p:cNvPr>
          <p:cNvGrpSpPr/>
          <p:nvPr/>
        </p:nvGrpSpPr>
        <p:grpSpPr>
          <a:xfrm>
            <a:off x="4369021" y="3304234"/>
            <a:ext cx="3453957" cy="497760"/>
            <a:chOff x="3070183" y="1046611"/>
            <a:chExt cx="3453957" cy="49776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7150F3F-19E7-0AB4-49DD-FFA54C254340}"/>
                </a:ext>
              </a:extLst>
            </p:cNvPr>
            <p:cNvSpPr/>
            <p:nvPr/>
          </p:nvSpPr>
          <p:spPr>
            <a:xfrm>
              <a:off x="3070183" y="1046611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ectangle: Rounded Corners 4">
              <a:extLst>
                <a:ext uri="{FF2B5EF4-FFF2-40B4-BE49-F238E27FC236}">
                  <a16:creationId xmlns:a16="http://schemas.microsoft.com/office/drawing/2014/main" id="{EDE0A613-304E-D188-A7AE-73FB09D044F5}"/>
                </a:ext>
              </a:extLst>
            </p:cNvPr>
            <p:cNvSpPr txBox="1"/>
            <p:nvPr/>
          </p:nvSpPr>
          <p:spPr>
            <a:xfrm>
              <a:off x="3094482" y="1070910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BMP 180 sensor</a:t>
              </a:r>
            </a:p>
          </p:txBody>
        </p:sp>
      </p:grpSp>
      <p:pic>
        <p:nvPicPr>
          <p:cNvPr id="1030" name="Picture 6" descr="DHT11 Humidity and temperature sensor module - Opencircuit">
            <a:extLst>
              <a:ext uri="{FF2B5EF4-FFF2-40B4-BE49-F238E27FC236}">
                <a16:creationId xmlns:a16="http://schemas.microsoft.com/office/drawing/2014/main" id="{F840858A-331B-C316-A083-EB814741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75" y="4097514"/>
            <a:ext cx="2381781" cy="184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7CC3AA1-87FE-EE10-E7F6-6538A05C2A52}"/>
              </a:ext>
            </a:extLst>
          </p:cNvPr>
          <p:cNvGrpSpPr/>
          <p:nvPr/>
        </p:nvGrpSpPr>
        <p:grpSpPr>
          <a:xfrm>
            <a:off x="4353677" y="6082048"/>
            <a:ext cx="3453957" cy="497760"/>
            <a:chOff x="3070183" y="1569260"/>
            <a:chExt cx="3453957" cy="497760"/>
          </a:xfrm>
        </p:grpSpPr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CF8E1E26-73FD-3756-2624-CF12620C034A}"/>
                </a:ext>
              </a:extLst>
            </p:cNvPr>
            <p:cNvSpPr/>
            <p:nvPr/>
          </p:nvSpPr>
          <p:spPr>
            <a:xfrm>
              <a:off x="3070183" y="1569260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5" name="Rectangle: Rounded Corners 4">
              <a:extLst>
                <a:ext uri="{FF2B5EF4-FFF2-40B4-BE49-F238E27FC236}">
                  <a16:creationId xmlns:a16="http://schemas.microsoft.com/office/drawing/2014/main" id="{974260E9-9223-97D4-81AC-D8F066FAF669}"/>
                </a:ext>
              </a:extLst>
            </p:cNvPr>
            <p:cNvSpPr txBox="1"/>
            <p:nvPr/>
          </p:nvSpPr>
          <p:spPr>
            <a:xfrm>
              <a:off x="3094482" y="1593559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DHT11 sensor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F404-7986-8F31-ACC4-DFB02547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170" y="1346200"/>
            <a:ext cx="5926564" cy="724747"/>
          </a:xfrm>
        </p:spPr>
        <p:txBody>
          <a:bodyPr/>
          <a:lstStyle/>
          <a:p>
            <a:pPr algn="ctr"/>
            <a:r>
              <a:rPr lang="en-US" sz="4800" b="1" i="0" baseline="0" dirty="0">
                <a:latin typeface="Cooper Black" panose="0208090404030B020404" pitchFamily="18" charset="0"/>
                <a:ea typeface="Cambria" panose="02040503050406030204" pitchFamily="18" charset="0"/>
              </a:rPr>
              <a:t>APPARATUS</a:t>
            </a:r>
            <a:br>
              <a:rPr lang="en-US" sz="4800" dirty="0">
                <a:latin typeface="Snap ITC" panose="04040A07060A02020202" pitchFamily="82" charset="0"/>
              </a:rPr>
            </a:br>
            <a:endParaRPr lang="en-US" sz="4800" dirty="0">
              <a:latin typeface="Snap ITC" panose="04040A07060A020202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424EF-6151-C70C-D6AC-C862353A3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18E05D-4EEC-9B79-E11A-ED34EC8F65FE}"/>
              </a:ext>
            </a:extLst>
          </p:cNvPr>
          <p:cNvGrpSpPr/>
          <p:nvPr/>
        </p:nvGrpSpPr>
        <p:grpSpPr>
          <a:xfrm>
            <a:off x="644524" y="6106348"/>
            <a:ext cx="2498282" cy="497759"/>
            <a:chOff x="3070183" y="523963"/>
            <a:chExt cx="3453957" cy="4977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5C217B2-859A-FF62-B175-64AB6C0723A4}"/>
                </a:ext>
              </a:extLst>
            </p:cNvPr>
            <p:cNvSpPr/>
            <p:nvPr/>
          </p:nvSpPr>
          <p:spPr>
            <a:xfrm>
              <a:off x="3070183" y="523963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6">
              <a:extLst>
                <a:ext uri="{FF2B5EF4-FFF2-40B4-BE49-F238E27FC236}">
                  <a16:creationId xmlns:a16="http://schemas.microsoft.com/office/drawing/2014/main" id="{7D9378BB-1232-D601-9935-C7ABA3B6F824}"/>
                </a:ext>
              </a:extLst>
            </p:cNvPr>
            <p:cNvSpPr txBox="1"/>
            <p:nvPr/>
          </p:nvSpPr>
          <p:spPr>
            <a:xfrm>
              <a:off x="3094482" y="548262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Jumper Wires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7CC3AA1-87FE-EE10-E7F6-6538A05C2A52}"/>
              </a:ext>
            </a:extLst>
          </p:cNvPr>
          <p:cNvGrpSpPr/>
          <p:nvPr/>
        </p:nvGrpSpPr>
        <p:grpSpPr>
          <a:xfrm>
            <a:off x="4353677" y="6082048"/>
            <a:ext cx="3453957" cy="497760"/>
            <a:chOff x="3070183" y="1569260"/>
            <a:chExt cx="3453957" cy="497760"/>
          </a:xfrm>
        </p:grpSpPr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CF8E1E26-73FD-3756-2624-CF12620C034A}"/>
                </a:ext>
              </a:extLst>
            </p:cNvPr>
            <p:cNvSpPr/>
            <p:nvPr/>
          </p:nvSpPr>
          <p:spPr>
            <a:xfrm>
              <a:off x="3070183" y="1569260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5" name="Rectangle: Rounded Corners 4">
              <a:extLst>
                <a:ext uri="{FF2B5EF4-FFF2-40B4-BE49-F238E27FC236}">
                  <a16:creationId xmlns:a16="http://schemas.microsoft.com/office/drawing/2014/main" id="{974260E9-9223-97D4-81AC-D8F066FAF669}"/>
                </a:ext>
              </a:extLst>
            </p:cNvPr>
            <p:cNvSpPr txBox="1"/>
            <p:nvPr/>
          </p:nvSpPr>
          <p:spPr>
            <a:xfrm>
              <a:off x="3094482" y="1593559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Breadboard</a:t>
              </a:r>
            </a:p>
          </p:txBody>
        </p:sp>
      </p:grpSp>
      <p:pic>
        <p:nvPicPr>
          <p:cNvPr id="2050" name="Picture 2" descr="rain-sensor nuttyengineer | Nutty Engineer">
            <a:extLst>
              <a:ext uri="{FF2B5EF4-FFF2-40B4-BE49-F238E27FC236}">
                <a16:creationId xmlns:a16="http://schemas.microsoft.com/office/drawing/2014/main" id="{B02F1D35-C37E-1104-910C-9174DBEA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404" y="1166113"/>
            <a:ext cx="2162420" cy="21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1EE00F-4E86-D046-B420-1F7432EE41F1}"/>
              </a:ext>
            </a:extLst>
          </p:cNvPr>
          <p:cNvGrpSpPr/>
          <p:nvPr/>
        </p:nvGrpSpPr>
        <p:grpSpPr>
          <a:xfrm>
            <a:off x="4610635" y="3304234"/>
            <a:ext cx="3453957" cy="497760"/>
            <a:chOff x="3070183" y="2091909"/>
            <a:chExt cx="3453957" cy="4977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DF4CA51-934F-F5B9-8BE4-7F6E7A4AFBF6}"/>
                </a:ext>
              </a:extLst>
            </p:cNvPr>
            <p:cNvSpPr/>
            <p:nvPr/>
          </p:nvSpPr>
          <p:spPr>
            <a:xfrm>
              <a:off x="3070183" y="2091909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A21F3AD3-58BC-AC89-33BD-93288EA71949}"/>
                </a:ext>
              </a:extLst>
            </p:cNvPr>
            <p:cNvSpPr txBox="1"/>
            <p:nvPr/>
          </p:nvSpPr>
          <p:spPr>
            <a:xfrm>
              <a:off x="3094482" y="2116208"/>
              <a:ext cx="3405359" cy="4491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Rain Sensor </a:t>
              </a: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84B842A6-EDAA-9850-FD9F-34B631962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29864" y="1321791"/>
            <a:ext cx="2404237" cy="18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4919F7-443A-867F-285E-6FD2EA5E054F}"/>
              </a:ext>
            </a:extLst>
          </p:cNvPr>
          <p:cNvGrpSpPr/>
          <p:nvPr/>
        </p:nvGrpSpPr>
        <p:grpSpPr>
          <a:xfrm>
            <a:off x="342624" y="3302002"/>
            <a:ext cx="3695976" cy="832391"/>
            <a:chOff x="3020784" y="2614557"/>
            <a:chExt cx="3574670" cy="51272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EED284-E3EC-9AEE-DEF5-F799B4D1F6D0}"/>
                </a:ext>
              </a:extLst>
            </p:cNvPr>
            <p:cNvSpPr/>
            <p:nvPr/>
          </p:nvSpPr>
          <p:spPr>
            <a:xfrm>
              <a:off x="3070183" y="2614557"/>
              <a:ext cx="3453957" cy="49776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F317ECEA-6A6F-65CA-F26F-2493DE54E08A}"/>
                </a:ext>
              </a:extLst>
            </p:cNvPr>
            <p:cNvSpPr txBox="1"/>
            <p:nvPr/>
          </p:nvSpPr>
          <p:spPr>
            <a:xfrm>
              <a:off x="3020784" y="2638856"/>
              <a:ext cx="3574670" cy="4884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47625" rIns="95250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LCD display with I2C Module</a:t>
              </a:r>
            </a:p>
          </p:txBody>
        </p:sp>
      </p:grpSp>
      <p:pic>
        <p:nvPicPr>
          <p:cNvPr id="2056" name="Picture 8" descr="1460 Tie-Point Solderless Plug-In BreadBoard - BPS | Mouser">
            <a:extLst>
              <a:ext uri="{FF2B5EF4-FFF2-40B4-BE49-F238E27FC236}">
                <a16:creationId xmlns:a16="http://schemas.microsoft.com/office/drawing/2014/main" id="{93A00B77-CA4C-56F8-E425-5BBC0852A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972" y="4024939"/>
            <a:ext cx="2498282" cy="18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le to Female Jumper Wires (20cm) - 40 Pieces pack - techiesms">
            <a:extLst>
              <a:ext uri="{FF2B5EF4-FFF2-40B4-BE49-F238E27FC236}">
                <a16:creationId xmlns:a16="http://schemas.microsoft.com/office/drawing/2014/main" id="{04725912-BE19-177B-C30C-3E0C747F4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3000">
            <a:off x="644524" y="3751100"/>
            <a:ext cx="2747905" cy="274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CA6D-D8DD-832F-202A-A3656F14F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356" y="48191"/>
            <a:ext cx="7582644" cy="1337128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Key Features</a:t>
            </a:r>
            <a:endParaRPr lang="en-US" sz="4800" dirty="0">
              <a:latin typeface="Cooper Black" panose="0208090404030B0204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044A9-C7F7-EFEC-6CCB-2A92D616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1AA5B4BC-7C10-4D89-6161-5AF56A075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5413919"/>
              </p:ext>
            </p:extLst>
          </p:nvPr>
        </p:nvGraphicFramePr>
        <p:xfrm>
          <a:off x="1154955" y="1402080"/>
          <a:ext cx="8825658" cy="4235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30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58B40-2ECC-EECC-14BE-34D05B550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451" y="-473683"/>
            <a:ext cx="8588589" cy="1818224"/>
          </a:xfrm>
        </p:spPr>
        <p:txBody>
          <a:bodyPr/>
          <a:lstStyle/>
          <a:p>
            <a:r>
              <a:rPr lang="en-US" sz="4800" b="1" i="0" baseline="0" dirty="0">
                <a:latin typeface="Cooper Black" panose="0208090404030B020404" pitchFamily="18" charset="0"/>
              </a:rPr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A1E89-A3BD-CE62-B1C6-7248C50A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C4081630-A748-4C13-84F8-FDF6A2E475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150029"/>
              </p:ext>
            </p:extLst>
          </p:nvPr>
        </p:nvGraphicFramePr>
        <p:xfrm>
          <a:off x="-55879" y="1676400"/>
          <a:ext cx="9326880" cy="5089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73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288</TotalTime>
  <Words>480</Words>
  <Application>Microsoft Office PowerPoint</Application>
  <PresentationFormat>Widescreen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Bahnschrift</vt:lpstr>
      <vt:lpstr>Calibri</vt:lpstr>
      <vt:lpstr>Century Gothic</vt:lpstr>
      <vt:lpstr>Cooper Black</vt:lpstr>
      <vt:lpstr>Eras Medium ITC</vt:lpstr>
      <vt:lpstr>Imprint MT Shadow</vt:lpstr>
      <vt:lpstr>ROG Fonts</vt:lpstr>
      <vt:lpstr>Sitka Text</vt:lpstr>
      <vt:lpstr>Snap ITC</vt:lpstr>
      <vt:lpstr>Times New Roman</vt:lpstr>
      <vt:lpstr>Trade Gothic LT Pro</vt:lpstr>
      <vt:lpstr>Wingdings</vt:lpstr>
      <vt:lpstr>Wingdings 3</vt:lpstr>
      <vt:lpstr>Ion</vt:lpstr>
      <vt:lpstr>IoT-Based Weather Station System</vt:lpstr>
      <vt:lpstr>PowerPoint Presentation</vt:lpstr>
      <vt:lpstr>OUTLINES</vt:lpstr>
      <vt:lpstr>INTRODUCTION</vt:lpstr>
      <vt:lpstr>OBJECTIVES</vt:lpstr>
      <vt:lpstr>APPARATUS </vt:lpstr>
      <vt:lpstr>APPARATUS </vt:lpstr>
      <vt:lpstr>Key Features</vt:lpstr>
      <vt:lpstr>Methodology</vt:lpstr>
      <vt:lpstr>Flow Chart </vt:lpstr>
      <vt:lpstr>CIRCUIT DIAGRAM</vt:lpstr>
      <vt:lpstr>Applications</vt:lpstr>
      <vt:lpstr>Limitations </vt:lpstr>
      <vt:lpstr>Future Work 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Jakaria Saikat Dhrobo</dc:creator>
  <cp:lastModifiedBy>Fahim Mahmud</cp:lastModifiedBy>
  <cp:revision>64</cp:revision>
  <dcterms:created xsi:type="dcterms:W3CDTF">2023-11-04T03:50:56Z</dcterms:created>
  <dcterms:modified xsi:type="dcterms:W3CDTF">2023-11-05T06:37:34Z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